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6" r:id="rId9"/>
    <p:sldId id="267" r:id="rId10"/>
    <p:sldId id="264" r:id="rId11"/>
    <p:sldId id="268" r:id="rId12"/>
    <p:sldId id="269" r:id="rId13"/>
    <p:sldId id="263" r:id="rId14"/>
    <p:sldId id="270" r:id="rId15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62" d="100"/>
          <a:sy n="62" d="100"/>
        </p:scale>
        <p:origin x="6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E705-3306-4107-AC7C-8AE4FD70E662}" type="datetimeFigureOut">
              <a:rPr lang="da-DK" smtClean="0"/>
              <a:t>05-01-2024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4AADA-5842-4B13-98AB-0E6AB853458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0315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E705-3306-4107-AC7C-8AE4FD70E662}" type="datetimeFigureOut">
              <a:rPr lang="da-DK" smtClean="0"/>
              <a:t>05-01-2024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4AADA-5842-4B13-98AB-0E6AB853458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01630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E705-3306-4107-AC7C-8AE4FD70E662}" type="datetimeFigureOut">
              <a:rPr lang="da-DK" smtClean="0"/>
              <a:t>05-01-2024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4AADA-5842-4B13-98AB-0E6AB853458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31798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E705-3306-4107-AC7C-8AE4FD70E662}" type="datetimeFigureOut">
              <a:rPr lang="da-DK" smtClean="0"/>
              <a:t>05-01-2024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4AADA-5842-4B13-98AB-0E6AB853458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51871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E705-3306-4107-AC7C-8AE4FD70E662}" type="datetimeFigureOut">
              <a:rPr lang="da-DK" smtClean="0"/>
              <a:t>05-01-2024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4AADA-5842-4B13-98AB-0E6AB853458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28380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E705-3306-4107-AC7C-8AE4FD70E662}" type="datetimeFigureOut">
              <a:rPr lang="da-DK" smtClean="0"/>
              <a:t>05-01-2024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4AADA-5842-4B13-98AB-0E6AB853458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78991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E705-3306-4107-AC7C-8AE4FD70E662}" type="datetimeFigureOut">
              <a:rPr lang="da-DK" smtClean="0"/>
              <a:t>05-01-2024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4AADA-5842-4B13-98AB-0E6AB853458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74805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E705-3306-4107-AC7C-8AE4FD70E662}" type="datetimeFigureOut">
              <a:rPr lang="da-DK" smtClean="0"/>
              <a:t>05-01-2024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4AADA-5842-4B13-98AB-0E6AB853458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63808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E705-3306-4107-AC7C-8AE4FD70E662}" type="datetimeFigureOut">
              <a:rPr lang="da-DK" smtClean="0"/>
              <a:t>05-01-2024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4AADA-5842-4B13-98AB-0E6AB853458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49763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E705-3306-4107-AC7C-8AE4FD70E662}" type="datetimeFigureOut">
              <a:rPr lang="da-DK" smtClean="0"/>
              <a:t>05-01-2024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4AADA-5842-4B13-98AB-0E6AB853458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4209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E705-3306-4107-AC7C-8AE4FD70E662}" type="datetimeFigureOut">
              <a:rPr lang="da-DK" smtClean="0"/>
              <a:t>05-01-2024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4AADA-5842-4B13-98AB-0E6AB853458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03379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DE705-3306-4107-AC7C-8AE4FD70E662}" type="datetimeFigureOut">
              <a:rPr lang="da-DK" smtClean="0"/>
              <a:t>05-01-2024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4AADA-5842-4B13-98AB-0E6AB853458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2427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igeher.nu/himmerland/nyheder/livet-her/vandrestoevlerne-snoeret-i-assens/6cd22148-3841-401d-9ac0-956beacd478e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Energi og termodynamik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Speed Talk</a:t>
            </a:r>
          </a:p>
          <a:p>
            <a:r>
              <a:rPr lang="da-DK" dirty="0"/>
              <a:t>Fysik C</a:t>
            </a:r>
          </a:p>
        </p:txBody>
      </p:sp>
    </p:spTree>
    <p:extLst>
      <p:ext uri="{BB962C8B-B14F-4D97-AF65-F5344CB8AC3E}">
        <p14:creationId xmlns:p14="http://schemas.microsoft.com/office/powerpoint/2010/main" val="264726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94"/>
    </mc:Choice>
    <mc:Fallback xmlns="">
      <p:transition spd="slow" advTm="879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4680" y="402705"/>
            <a:ext cx="11178775" cy="1294015"/>
          </a:xfrm>
        </p:spPr>
        <p:txBody>
          <a:bodyPr>
            <a:normAutofit/>
          </a:bodyPr>
          <a:lstStyle/>
          <a:p>
            <a:pPr algn="ctr"/>
            <a:r>
              <a:rPr lang="da-DK" dirty="0"/>
              <a:t>Hvilket emne og hvad kan man sige?</a:t>
            </a:r>
            <a:endParaRPr lang="da-DK" b="1" dirty="0"/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B2A3D6C2-22D7-0DA6-719D-C438FD7C8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680" y="2352782"/>
            <a:ext cx="9769620" cy="231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15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12"/>
    </mc:Choice>
    <mc:Fallback xmlns="">
      <p:transition spd="slow" advTm="21112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94155"/>
          </a:xfrm>
        </p:spPr>
        <p:txBody>
          <a:bodyPr/>
          <a:lstStyle/>
          <a:p>
            <a:pPr algn="ctr"/>
            <a:r>
              <a:rPr lang="da-DK" dirty="0"/>
              <a:t>Hvilket emne og hvad man kan forklare?</a:t>
            </a:r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2B239920-AE19-BD1C-9FB6-C0AA0E8FF5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348" y="1833812"/>
            <a:ext cx="10134057" cy="38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24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807"/>
    </mc:Choice>
    <mc:Fallback xmlns="">
      <p:transition spd="slow" advTm="19807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730802"/>
          </a:xfrm>
        </p:spPr>
        <p:txBody>
          <a:bodyPr>
            <a:normAutofit/>
          </a:bodyPr>
          <a:lstStyle/>
          <a:p>
            <a:pPr algn="ctr"/>
            <a:r>
              <a:rPr lang="da-DK" dirty="0"/>
              <a:t>Hvilket emne og hvad man kan forklare?</a:t>
            </a:r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04D4C357-B621-3EDD-9208-6C91684B7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323" y="3031980"/>
            <a:ext cx="7169150" cy="359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82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21"/>
    </mc:Choice>
    <mc:Fallback xmlns="">
      <p:transition spd="slow" advTm="2122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564" y="365125"/>
            <a:ext cx="11896436" cy="1036955"/>
          </a:xfrm>
        </p:spPr>
        <p:txBody>
          <a:bodyPr>
            <a:normAutofit/>
          </a:bodyPr>
          <a:lstStyle/>
          <a:p>
            <a:r>
              <a:rPr lang="da-DK" dirty="0"/>
              <a:t>Hvilket emne og hvad man kan forklare?</a:t>
            </a:r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 rotWithShape="1">
          <a:blip r:embed="rId2"/>
          <a:srcRect l="-441" t="-5437" r="8825" b="-2409"/>
          <a:stretch/>
        </p:blipFill>
        <p:spPr>
          <a:xfrm>
            <a:off x="4600737" y="1638119"/>
            <a:ext cx="6331424" cy="4469249"/>
          </a:xfrm>
          <a:prstGeom prst="rect">
            <a:avLst/>
          </a:prstGeom>
        </p:spPr>
      </p:pic>
      <p:pic>
        <p:nvPicPr>
          <p:cNvPr id="5" name="Billede 4"/>
          <p:cNvPicPr>
            <a:picLocks noChangeAspect="1"/>
          </p:cNvPicPr>
          <p:nvPr/>
        </p:nvPicPr>
        <p:blipFill rotWithShape="1">
          <a:blip r:embed="rId3"/>
          <a:srcRect r="47546"/>
          <a:stretch/>
        </p:blipFill>
        <p:spPr>
          <a:xfrm>
            <a:off x="1084647" y="1862849"/>
            <a:ext cx="3158533" cy="401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26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01"/>
    </mc:Choice>
    <mc:Fallback xmlns="">
      <p:transition spd="slow" advTm="2140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97130"/>
          </a:xfrm>
        </p:spPr>
        <p:txBody>
          <a:bodyPr/>
          <a:lstStyle/>
          <a:p>
            <a:pPr algn="ctr"/>
            <a:r>
              <a:rPr lang="da-DK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2034032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0" y="144379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62142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a-DK" sz="8000" b="1"/>
              <a:t>Speed ”</a:t>
            </a:r>
            <a:r>
              <a:rPr lang="da-DK" sz="8000" b="1" dirty="0" err="1"/>
              <a:t>talk</a:t>
            </a:r>
            <a:r>
              <a:rPr lang="da-DK" sz="8000" b="1" dirty="0"/>
              <a:t>”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838200" y="2427204"/>
            <a:ext cx="10515600" cy="3287796"/>
          </a:xfrm>
        </p:spPr>
        <p:txBody>
          <a:bodyPr/>
          <a:lstStyle/>
          <a:p>
            <a:r>
              <a:rPr lang="da-DK" dirty="0"/>
              <a:t>I skal være sammen to og to</a:t>
            </a:r>
          </a:p>
          <a:p>
            <a:r>
              <a:rPr lang="da-DK" dirty="0"/>
              <a:t>På de følgende - dias findes – billeder/eksempler</a:t>
            </a:r>
          </a:p>
          <a:p>
            <a:r>
              <a:rPr lang="da-DK" dirty="0"/>
              <a:t>Når det første billede vises, skal den ene sige så meget som muligt om  ligning eller figur, der vises.</a:t>
            </a:r>
          </a:p>
          <a:p>
            <a:r>
              <a:rPr lang="da-DK" dirty="0"/>
              <a:t>Det skal gå stærkt for efter 20 sekunder skiftes til næste figur og så skal den anden forklare.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65057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158"/>
    </mc:Choice>
    <mc:Fallback xmlns="">
      <p:transition spd="slow" advTm="61158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5"/>
          <p:cNvSpPr txBox="1"/>
          <p:nvPr/>
        </p:nvSpPr>
        <p:spPr>
          <a:xfrm>
            <a:off x="777875" y="1016000"/>
            <a:ext cx="67627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a-DK" sz="3600" dirty="0">
              <a:latin typeface="Chalkboard"/>
              <a:cs typeface="Chalkboard"/>
            </a:endParaRPr>
          </a:p>
          <a:p>
            <a:r>
              <a:rPr lang="da-DK" sz="3600" dirty="0">
                <a:latin typeface="Chalkboard"/>
                <a:cs typeface="Chalkboard"/>
              </a:rPr>
              <a:t>Den med den største næse starter</a:t>
            </a:r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5" y="3140075"/>
            <a:ext cx="4079875" cy="3037240"/>
          </a:xfrm>
          <a:prstGeom prst="rect">
            <a:avLst/>
          </a:prstGeom>
        </p:spPr>
      </p:pic>
      <p:pic>
        <p:nvPicPr>
          <p:cNvPr id="2" name="Bille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0625" y="1968766"/>
            <a:ext cx="2591150" cy="297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92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104"/>
    </mc:Choice>
    <mc:Fallback xmlns="">
      <p:transition spd="slow" advTm="4110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Hvilket emne og hvad kan man sige?</a:t>
            </a:r>
          </a:p>
        </p:txBody>
      </p:sp>
      <p:pic>
        <p:nvPicPr>
          <p:cNvPr id="1026" name="Picture 2" descr="Det er ikke så få kilometer, der i løbet af maj er blevet travet langs Mariager Fjord med afsæt i Assens. Privatfot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073" y="1893455"/>
            <a:ext cx="7183195" cy="404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felt 3"/>
          <p:cNvSpPr txBox="1"/>
          <p:nvPr/>
        </p:nvSpPr>
        <p:spPr>
          <a:xfrm>
            <a:off x="1006764" y="6022109"/>
            <a:ext cx="10437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Hentet fra </a:t>
            </a:r>
            <a:r>
              <a:rPr lang="da-DK" dirty="0">
                <a:hlinkClick r:id="rId3"/>
              </a:rPr>
              <a:t>https://ligeher.nu/himmerland/nyheder/livet-her/vandrestoevlerne-snoeret-i-assens/6cd22148-3841-401d-9ac0-956beacd478e</a:t>
            </a:r>
            <a:r>
              <a:rPr lang="da-DK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326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61"/>
    </mc:Choice>
    <mc:Fallback xmlns="">
      <p:transition spd="slow" advTm="2166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CB68F9F-A25D-8FDF-12C8-E6830503F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Hvilket emne og hvad kan man sige?</a:t>
            </a:r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75D93EBE-55AF-AADE-542D-6C5F1592A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601" y="2057818"/>
            <a:ext cx="6195267" cy="4096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4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504"/>
    </mc:Choice>
    <mc:Fallback xmlns="">
      <p:transition spd="slow" advTm="23504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1254" y="367896"/>
            <a:ext cx="10515600" cy="1325563"/>
          </a:xfrm>
        </p:spPr>
        <p:txBody>
          <a:bodyPr>
            <a:normAutofit/>
          </a:bodyPr>
          <a:lstStyle/>
          <a:p>
            <a:r>
              <a:rPr lang="da-DK" dirty="0"/>
              <a:t>Hvilket emne og hvad kan man sige?</a:t>
            </a:r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F3D50687-21CD-33C7-3680-6C612A376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891" y="1276096"/>
            <a:ext cx="5835720" cy="542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73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03"/>
    </mc:Choice>
    <mc:Fallback xmlns="">
      <p:transition spd="slow" advTm="21603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2018" y="403918"/>
            <a:ext cx="10515600" cy="1325563"/>
          </a:xfrm>
        </p:spPr>
        <p:txBody>
          <a:bodyPr>
            <a:normAutofit/>
          </a:bodyPr>
          <a:lstStyle/>
          <a:p>
            <a:r>
              <a:rPr lang="da-DK" dirty="0"/>
              <a:t>Hvilket emne og hvad kan man sige?</a:t>
            </a:r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D202F8BF-8B53-B6CD-6E83-690E30733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5460" y="1377561"/>
            <a:ext cx="4575668" cy="505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22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16"/>
    </mc:Choice>
    <mc:Fallback xmlns="">
      <p:transition spd="slow" advTm="21816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/>
              <a:t>Hvilket emne og hvad kan man sige?</a:t>
            </a:r>
          </a:p>
        </p:txBody>
      </p:sp>
      <p:pic>
        <p:nvPicPr>
          <p:cNvPr id="5" name="Pladsholder til indhold 4">
            <a:extLst>
              <a:ext uri="{FF2B5EF4-FFF2-40B4-BE49-F238E27FC236}">
                <a16:creationId xmlns:a16="http://schemas.microsoft.com/office/drawing/2014/main" id="{4FFC4839-BB4D-7AAD-D7B3-0112551FAA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0040" y="1570596"/>
            <a:ext cx="7870005" cy="4973947"/>
          </a:xfrm>
        </p:spPr>
      </p:pic>
    </p:spTree>
    <p:extLst>
      <p:ext uri="{BB962C8B-B14F-4D97-AF65-F5344CB8AC3E}">
        <p14:creationId xmlns:p14="http://schemas.microsoft.com/office/powerpoint/2010/main" val="174164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93"/>
    </mc:Choice>
    <mc:Fallback xmlns="">
      <p:transition spd="slow" advTm="21493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69035"/>
          </a:xfrm>
        </p:spPr>
        <p:txBody>
          <a:bodyPr/>
          <a:lstStyle/>
          <a:p>
            <a:pPr algn="ctr"/>
            <a:r>
              <a:rPr lang="da-DK" dirty="0"/>
              <a:t>Hvilket emne og hvad kan man sige?</a:t>
            </a:r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1ACA60EA-8612-0577-99C4-26014BBA1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649" y="1205715"/>
            <a:ext cx="6524090" cy="530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33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46"/>
    </mc:Choice>
    <mc:Fallback xmlns="">
      <p:transition spd="slow" advTm="21846"/>
    </mc:Fallback>
  </mc:AlternateContent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173</Words>
  <Application>Microsoft Office PowerPoint</Application>
  <PresentationFormat>Widescreen</PresentationFormat>
  <Paragraphs>22</Paragraphs>
  <Slides>14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Chalkboard</vt:lpstr>
      <vt:lpstr>Office-tema</vt:lpstr>
      <vt:lpstr>Energi og termodynamik</vt:lpstr>
      <vt:lpstr>Speed ”talk”</vt:lpstr>
      <vt:lpstr>PowerPoint-præsentation</vt:lpstr>
      <vt:lpstr>Hvilket emne og hvad kan man sige?</vt:lpstr>
      <vt:lpstr>Hvilket emne og hvad kan man sige?</vt:lpstr>
      <vt:lpstr>Hvilket emne og hvad kan man sige?</vt:lpstr>
      <vt:lpstr>Hvilket emne og hvad kan man sige?</vt:lpstr>
      <vt:lpstr>Hvilket emne og hvad kan man sige?</vt:lpstr>
      <vt:lpstr>Hvilket emne og hvad kan man sige?</vt:lpstr>
      <vt:lpstr>Hvilket emne og hvad kan man sige?</vt:lpstr>
      <vt:lpstr>Hvilket emne og hvad man kan forklare?</vt:lpstr>
      <vt:lpstr>Hvilket emne og hvad man kan forklare?</vt:lpstr>
      <vt:lpstr>Hvilket emne og hvad man kan forklare?</vt:lpstr>
      <vt:lpstr>End</vt:lpstr>
    </vt:vector>
  </TitlesOfParts>
  <Company>KVUC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Energi og termodynamik</dc:title>
  <dc:creator>Albena Nielsen</dc:creator>
  <cp:lastModifiedBy>Albena Nielsen</cp:lastModifiedBy>
  <cp:revision>10</cp:revision>
  <dcterms:created xsi:type="dcterms:W3CDTF">2021-09-22T10:11:37Z</dcterms:created>
  <dcterms:modified xsi:type="dcterms:W3CDTF">2024-01-05T17:54:30Z</dcterms:modified>
</cp:coreProperties>
</file>