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9" r:id="rId2"/>
    <p:sldId id="266" r:id="rId3"/>
    <p:sldId id="278" r:id="rId4"/>
    <p:sldId id="260" r:id="rId5"/>
    <p:sldId id="270" r:id="rId6"/>
    <p:sldId id="264" r:id="rId7"/>
    <p:sldId id="272" r:id="rId8"/>
    <p:sldId id="267" r:id="rId9"/>
    <p:sldId id="273" r:id="rId10"/>
    <p:sldId id="261" r:id="rId11"/>
    <p:sldId id="262" r:id="rId12"/>
    <p:sldId id="274" r:id="rId13"/>
    <p:sldId id="263" r:id="rId14"/>
    <p:sldId id="271" r:id="rId15"/>
    <p:sldId id="276" r:id="rId16"/>
    <p:sldId id="268" r:id="rId17"/>
    <p:sldId id="281" r:id="rId18"/>
    <p:sldId id="283" r:id="rId19"/>
    <p:sldId id="256" r:id="rId20"/>
    <p:sldId id="309" r:id="rId21"/>
    <p:sldId id="317" r:id="rId22"/>
    <p:sldId id="318" r:id="rId23"/>
    <p:sldId id="319" r:id="rId24"/>
    <p:sldId id="312" r:id="rId25"/>
    <p:sldId id="313" r:id="rId26"/>
    <p:sldId id="315" r:id="rId27"/>
    <p:sldId id="316" r:id="rId28"/>
    <p:sldId id="310" r:id="rId29"/>
    <p:sldId id="306" r:id="rId30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9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4536-436F-4732-ABD7-26A0F6019D10}" type="datetimeFigureOut">
              <a:rPr lang="da-DK" smtClean="0"/>
              <a:t>30-05-2024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B869-2241-4089-BD69-DAD96BB5012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46580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4536-436F-4732-ABD7-26A0F6019D10}" type="datetimeFigureOut">
              <a:rPr lang="da-DK" smtClean="0"/>
              <a:t>30-05-2024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B869-2241-4089-BD69-DAD96BB5012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99997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4536-436F-4732-ABD7-26A0F6019D10}" type="datetimeFigureOut">
              <a:rPr lang="da-DK" smtClean="0"/>
              <a:t>30-05-2024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B869-2241-4089-BD69-DAD96BB5012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4301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4536-436F-4732-ABD7-26A0F6019D10}" type="datetimeFigureOut">
              <a:rPr lang="da-DK" smtClean="0"/>
              <a:t>30-05-2024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B869-2241-4089-BD69-DAD96BB5012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23380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4536-436F-4732-ABD7-26A0F6019D10}" type="datetimeFigureOut">
              <a:rPr lang="da-DK" smtClean="0"/>
              <a:t>30-05-2024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B869-2241-4089-BD69-DAD96BB5012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94028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4536-436F-4732-ABD7-26A0F6019D10}" type="datetimeFigureOut">
              <a:rPr lang="da-DK" smtClean="0"/>
              <a:t>30-05-2024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B869-2241-4089-BD69-DAD96BB5012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7774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4536-436F-4732-ABD7-26A0F6019D10}" type="datetimeFigureOut">
              <a:rPr lang="da-DK" smtClean="0"/>
              <a:t>30-05-2024</a:t>
            </a:fld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B869-2241-4089-BD69-DAD96BB5012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29556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4536-436F-4732-ABD7-26A0F6019D10}" type="datetimeFigureOut">
              <a:rPr lang="da-DK" smtClean="0"/>
              <a:t>30-05-2024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B869-2241-4089-BD69-DAD96BB5012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78450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4536-436F-4732-ABD7-26A0F6019D10}" type="datetimeFigureOut">
              <a:rPr lang="da-DK" smtClean="0"/>
              <a:t>30-05-2024</a:t>
            </a:fld>
            <a:endParaRPr 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B869-2241-4089-BD69-DAD96BB5012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70071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4536-436F-4732-ABD7-26A0F6019D10}" type="datetimeFigureOut">
              <a:rPr lang="da-DK" smtClean="0"/>
              <a:t>30-05-2024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B869-2241-4089-BD69-DAD96BB5012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46375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/>
              <a:t>Klik på ikonet for at tilføje et billede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4536-436F-4732-ABD7-26A0F6019D10}" type="datetimeFigureOut">
              <a:rPr lang="da-DK" smtClean="0"/>
              <a:t>30-05-2024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B869-2241-4089-BD69-DAD96BB5012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09307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54536-436F-4732-ABD7-26A0F6019D10}" type="datetimeFigureOut">
              <a:rPr lang="da-DK" smtClean="0"/>
              <a:t>30-05-2024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AB869-2241-4089-BD69-DAD96BB5012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86845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BF688D-3C64-BD5A-32F8-DB2340627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Information om </a:t>
            </a:r>
            <a:r>
              <a:rPr lang="da-DK" dirty="0" err="1"/>
              <a:t>SpeedTalk</a:t>
            </a:r>
            <a:endParaRPr lang="da-DK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A210A5DA-BDF8-559E-3C54-E176CD9F28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40095"/>
          </a:xfrm>
        </p:spPr>
        <p:txBody>
          <a:bodyPr>
            <a:normAutofit fontScale="92500" lnSpcReduction="10000"/>
          </a:bodyPr>
          <a:lstStyle/>
          <a:p>
            <a:r>
              <a:rPr lang="da-DK" dirty="0"/>
              <a:t>Ideen i </a:t>
            </a:r>
            <a:r>
              <a:rPr lang="da-DK" dirty="0" err="1"/>
              <a:t>SpeedTalk</a:t>
            </a:r>
            <a:r>
              <a:rPr lang="da-DK" dirty="0"/>
              <a:t> er at få eleverne aktive og til at tale om emnet.</a:t>
            </a:r>
          </a:p>
          <a:p>
            <a:r>
              <a:rPr lang="da-DK" dirty="0"/>
              <a:t>Det kan både bruges som introduktion eller som repetition, ligesom der kan være fokus på hverdagssprog eller fagsprog.</a:t>
            </a:r>
          </a:p>
          <a:p>
            <a:r>
              <a:rPr lang="da-DK" dirty="0"/>
              <a:t>Kort sagt vises en række elementer (billeder, figurer, grafer, formler) i 20 sekunder hver, og eleverne skiftes så til at fortælle alt hvad de kan om elementet i 20 sekunder.</a:t>
            </a:r>
          </a:p>
          <a:p>
            <a:pPr lvl="1"/>
            <a:r>
              <a:rPr lang="da-DK" dirty="0"/>
              <a:t>Det automatiske skifte hvert 20 sekunder, ligger oppe i den menu, der hedder ”Overgange”. </a:t>
            </a:r>
          </a:p>
          <a:p>
            <a:endParaRPr lang="da-DK" dirty="0"/>
          </a:p>
          <a:p>
            <a:r>
              <a:rPr lang="da-DK" dirty="0"/>
              <a:t>Slidesene her er til energiomdannelser, og nederst er der så indsat lidt bonusslides, som kan vise andre anvendelser.</a:t>
            </a:r>
          </a:p>
          <a:p>
            <a:pPr lvl="1"/>
            <a:r>
              <a:rPr lang="da-DK" dirty="0"/>
              <a:t>Øvelsen fungerer også glimrende i matematik (og sikkert også andre fag).</a:t>
            </a:r>
          </a:p>
        </p:txBody>
      </p:sp>
      <p:pic>
        <p:nvPicPr>
          <p:cNvPr id="5" name="Billede 4">
            <a:extLst>
              <a:ext uri="{FF2B5EF4-FFF2-40B4-BE49-F238E27FC236}">
                <a16:creationId xmlns:a16="http://schemas.microsoft.com/office/drawing/2014/main" id="{DB84BEFC-38D2-9947-1EF7-5285209B15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8162" y="4378146"/>
            <a:ext cx="752580" cy="238158"/>
          </a:xfrm>
          <a:prstGeom prst="rect">
            <a:avLst/>
          </a:prstGeom>
        </p:spPr>
      </p:pic>
      <p:pic>
        <p:nvPicPr>
          <p:cNvPr id="7" name="Billede 6">
            <a:extLst>
              <a:ext uri="{FF2B5EF4-FFF2-40B4-BE49-F238E27FC236}">
                <a16:creationId xmlns:a16="http://schemas.microsoft.com/office/drawing/2014/main" id="{8D0DA1CB-71FE-648D-1A2D-AFC40260DB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158" y="4378146"/>
            <a:ext cx="1200318" cy="70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585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Sunny Field, sun, grass, wind, sky, clouds, daylight, green, bright, day, nature, field, sway, blue, HD wallpaper">
            <a:extLst>
              <a:ext uri="{FF2B5EF4-FFF2-40B4-BE49-F238E27FC236}">
                <a16:creationId xmlns:a16="http://schemas.microsoft.com/office/drawing/2014/main" id="{23FEA303-B705-ECC7-E8D0-39091BF79F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047750"/>
            <a:ext cx="76200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040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10597938" y="2431843"/>
            <a:ext cx="115849" cy="11188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Ellipse 4"/>
          <p:cNvSpPr/>
          <p:nvPr/>
        </p:nvSpPr>
        <p:spPr>
          <a:xfrm>
            <a:off x="1201195" y="4957009"/>
            <a:ext cx="119938" cy="10553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5122" name="Picture 2" descr="Glen Canyon Dam rises above Lake Powell and the Colorado River.">
            <a:extLst>
              <a:ext uri="{FF2B5EF4-FFF2-40B4-BE49-F238E27FC236}">
                <a16:creationId xmlns:a16="http://schemas.microsoft.com/office/drawing/2014/main" id="{C941584C-F3CE-D6C6-6452-25D470F42D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0"/>
            <a:ext cx="10287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44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8DF68462-A526-16A1-E93C-69CF7F372D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BBF756C-B2F7-D27E-E0D6-AFA819FCB4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2192000" cy="685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5433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487FDCE9-E990-0729-7031-75826FC1A5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32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felt 2"/>
          <p:cNvSpPr txBox="1"/>
          <p:nvPr/>
        </p:nvSpPr>
        <p:spPr>
          <a:xfrm>
            <a:off x="419100" y="2364905"/>
            <a:ext cx="11353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8000" dirty="0"/>
              <a:t>Hvilken energiomdannelse</a:t>
            </a:r>
          </a:p>
          <a:p>
            <a:pPr algn="ctr"/>
            <a:r>
              <a:rPr lang="da-DK" sz="8000" dirty="0"/>
              <a:t>var sværest?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75134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felt 2"/>
          <p:cNvSpPr txBox="1"/>
          <p:nvPr/>
        </p:nvSpPr>
        <p:spPr>
          <a:xfrm>
            <a:off x="419100" y="2364905"/>
            <a:ext cx="11353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8000" dirty="0"/>
              <a:t>Kan du forklare</a:t>
            </a:r>
            <a:br>
              <a:rPr lang="da-DK" sz="8000" dirty="0"/>
            </a:br>
            <a:r>
              <a:rPr lang="da-DK" sz="8000" dirty="0"/>
              <a:t>energiomdannelsen?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26354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8516" y="2651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da-DK" sz="6000" b="1" dirty="0"/>
              <a:t>Slut</a:t>
            </a:r>
          </a:p>
        </p:txBody>
      </p:sp>
    </p:spTree>
    <p:extLst>
      <p:ext uri="{BB962C8B-B14F-4D97-AF65-F5344CB8AC3E}">
        <p14:creationId xmlns:p14="http://schemas.microsoft.com/office/powerpoint/2010/main" val="6198724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8516" y="2651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da-DK" sz="6000" b="1" dirty="0"/>
              <a:t>Andre eksempler på slides</a:t>
            </a:r>
          </a:p>
        </p:txBody>
      </p:sp>
    </p:spTree>
    <p:extLst>
      <p:ext uri="{BB962C8B-B14F-4D97-AF65-F5344CB8AC3E}">
        <p14:creationId xmlns:p14="http://schemas.microsoft.com/office/powerpoint/2010/main" val="23647174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felt 1"/>
          <p:cNvSpPr txBox="1"/>
          <p:nvPr/>
        </p:nvSpPr>
        <p:spPr>
          <a:xfrm>
            <a:off x="3785937" y="3994484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 </a:t>
            </a:r>
          </a:p>
        </p:txBody>
      </p:sp>
      <p:pic>
        <p:nvPicPr>
          <p:cNvPr id="3" name="Billede 2">
            <a:extLst>
              <a:ext uri="{FF2B5EF4-FFF2-40B4-BE49-F238E27FC236}">
                <a16:creationId xmlns:a16="http://schemas.microsoft.com/office/drawing/2014/main" id="{8F7A7A29-7F65-4C02-A63E-302E8733A6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1471612"/>
            <a:ext cx="10458450" cy="391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017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17931416-3A55-4099-AE98-A3512C63C8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887" y="1483641"/>
            <a:ext cx="6052226" cy="3890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5144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 advClick="0" advTm="20000"/>
    </mc:Choice>
    <mc:Fallback xmlns="">
      <p:transition advClick="0" advTm="2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/>
        </p:nvSpPr>
        <p:spPr>
          <a:xfrm>
            <a:off x="0" y="0"/>
            <a:ext cx="12192000" cy="70023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62142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da-DK" sz="8000" b="1" dirty="0"/>
              <a:t>Speed-”</a:t>
            </a:r>
            <a:r>
              <a:rPr lang="da-DK" sz="8000" b="1" dirty="0" err="1"/>
              <a:t>talking</a:t>
            </a:r>
            <a:r>
              <a:rPr lang="da-DK" sz="8000" b="1" dirty="0"/>
              <a:t>”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838200" y="2427204"/>
            <a:ext cx="10515600" cy="3287796"/>
          </a:xfrm>
        </p:spPr>
        <p:txBody>
          <a:bodyPr/>
          <a:lstStyle/>
          <a:p>
            <a:r>
              <a:rPr lang="da-DK" dirty="0"/>
              <a:t>I skal være sammen to og to</a:t>
            </a:r>
          </a:p>
          <a:p>
            <a:r>
              <a:rPr lang="da-DK" dirty="0"/>
              <a:t>På de følgende slides findes nogle spørgsmål</a:t>
            </a:r>
          </a:p>
          <a:p>
            <a:r>
              <a:rPr lang="da-DK" dirty="0"/>
              <a:t>Når den første spørgsmål vises, skal den ene besvare spørgsmålet så udførligt som muligt.</a:t>
            </a:r>
          </a:p>
          <a:p>
            <a:r>
              <a:rPr lang="da-DK" dirty="0"/>
              <a:t>Det skal gå stærkt for efter 20 sekunder skiftes til næste spørgsmål og så skal den anden forklare.</a:t>
            </a:r>
          </a:p>
        </p:txBody>
      </p:sp>
    </p:spTree>
    <p:extLst>
      <p:ext uri="{BB962C8B-B14F-4D97-AF65-F5344CB8AC3E}">
        <p14:creationId xmlns:p14="http://schemas.microsoft.com/office/powerpoint/2010/main" val="1548955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felt 1"/>
          <p:cNvSpPr txBox="1"/>
          <p:nvPr/>
        </p:nvSpPr>
        <p:spPr>
          <a:xfrm>
            <a:off x="3785937" y="3994484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 </a:t>
            </a:r>
          </a:p>
        </p:txBody>
      </p:sp>
      <p:pic>
        <p:nvPicPr>
          <p:cNvPr id="8" name="Billede 7" descr="Et billede, der indeholder tekst, kort&#10;&#10;Automatisk genereret beskrivelse">
            <a:extLst>
              <a:ext uri="{FF2B5EF4-FFF2-40B4-BE49-F238E27FC236}">
                <a16:creationId xmlns:a16="http://schemas.microsoft.com/office/drawing/2014/main" id="{C3E3F5EF-6448-4526-AE9A-6791AC61CB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795" y="1075655"/>
            <a:ext cx="7777587" cy="450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237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A40C6C-BE09-FC25-8C84-F43A0479A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C4B7A1BB-6695-4375-1C7D-6408CBD516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AD55BE92-8E66-2735-60C4-CADC9EBBAA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4168" y="0"/>
            <a:ext cx="75036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484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7144D9CF-A602-44DE-8E82-B3B911CB72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675" y="538163"/>
            <a:ext cx="3905250" cy="578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1855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felt 1"/>
          <p:cNvSpPr txBox="1"/>
          <p:nvPr/>
        </p:nvSpPr>
        <p:spPr>
          <a:xfrm>
            <a:off x="3785937" y="3994484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 </a:t>
            </a:r>
          </a:p>
        </p:txBody>
      </p:sp>
      <p:pic>
        <p:nvPicPr>
          <p:cNvPr id="6146" name="Picture 2" descr="INFRA SOUND &#10;ULTRA SOUND &#10;er 01000 H &#10;20Hz to 20,000 Hz ">
            <a:extLst>
              <a:ext uri="{FF2B5EF4-FFF2-40B4-BE49-F238E27FC236}">
                <a16:creationId xmlns:a16="http://schemas.microsoft.com/office/drawing/2014/main" id="{54DA178C-AE11-4C03-ABF5-BD21EFC551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915" y="1841578"/>
            <a:ext cx="7712169" cy="3174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4913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8774E9D-9ABC-41DC-B12A-9524B52C6B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5072" y="964806"/>
            <a:ext cx="4481856" cy="492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8869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 advClick="0" advTm="20000"/>
    </mc:Choice>
    <mc:Fallback xmlns="">
      <p:transition advClick="0" advTm="20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74F7B022-9AFA-4704-B02E-2622A8DF67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738" y="1652588"/>
            <a:ext cx="5724525" cy="355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88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 advClick="0" advTm="20000"/>
    </mc:Choice>
    <mc:Fallback xmlns="">
      <p:transition advClick="0" advTm="20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felt 1"/>
          <p:cNvSpPr txBox="1"/>
          <p:nvPr/>
        </p:nvSpPr>
        <p:spPr>
          <a:xfrm>
            <a:off x="3785937" y="3994484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kstfelt 3">
                <a:extLst>
                  <a:ext uri="{FF2B5EF4-FFF2-40B4-BE49-F238E27FC236}">
                    <a16:creationId xmlns:a16="http://schemas.microsoft.com/office/drawing/2014/main" id="{C7AAD597-C8C2-42EC-8047-EDBDEDDB86AD}"/>
                  </a:ext>
                </a:extLst>
              </p:cNvPr>
              <p:cNvSpPr txBox="1"/>
              <p:nvPr/>
            </p:nvSpPr>
            <p:spPr>
              <a:xfrm>
                <a:off x="3928780" y="4221037"/>
                <a:ext cx="4334439" cy="11079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a-DK" sz="72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da-DK" sz="7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a-DK" sz="72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da-DK" sz="72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da-DK" sz="7200" b="0" i="1" smtClean="0">
                          <a:latin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da-DK" sz="7200" dirty="0"/>
              </a:p>
            </p:txBody>
          </p:sp>
        </mc:Choice>
        <mc:Fallback xmlns="">
          <p:sp>
            <p:nvSpPr>
              <p:cNvPr id="4" name="Tekstfelt 3">
                <a:extLst>
                  <a:ext uri="{FF2B5EF4-FFF2-40B4-BE49-F238E27FC236}">
                    <a16:creationId xmlns:a16="http://schemas.microsoft.com/office/drawing/2014/main" id="{C7AAD597-C8C2-42EC-8047-EDBDEDDB86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8780" y="4221037"/>
                <a:ext cx="4334439" cy="110799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kstfelt 2">
            <a:extLst>
              <a:ext uri="{FF2B5EF4-FFF2-40B4-BE49-F238E27FC236}">
                <a16:creationId xmlns:a16="http://schemas.microsoft.com/office/drawing/2014/main" id="{E3E08395-BA42-4992-90F2-7D82E3D0D4F8}"/>
              </a:ext>
            </a:extLst>
          </p:cNvPr>
          <p:cNvSpPr txBox="1"/>
          <p:nvPr/>
        </p:nvSpPr>
        <p:spPr>
          <a:xfrm>
            <a:off x="5006566" y="2000966"/>
            <a:ext cx="1484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Bølgelængde</a:t>
            </a:r>
          </a:p>
        </p:txBody>
      </p:sp>
      <p:sp>
        <p:nvSpPr>
          <p:cNvPr id="5" name="Tekstfelt 4">
            <a:extLst>
              <a:ext uri="{FF2B5EF4-FFF2-40B4-BE49-F238E27FC236}">
                <a16:creationId xmlns:a16="http://schemas.microsoft.com/office/drawing/2014/main" id="{02C045ED-0AD9-4545-8F31-CA05B51379FF}"/>
              </a:ext>
            </a:extLst>
          </p:cNvPr>
          <p:cNvSpPr txBox="1"/>
          <p:nvPr/>
        </p:nvSpPr>
        <p:spPr>
          <a:xfrm>
            <a:off x="5006566" y="2868456"/>
            <a:ext cx="1484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Fart</a:t>
            </a:r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95B8A6CB-9970-4A9B-9168-1347124A35F8}"/>
              </a:ext>
            </a:extLst>
          </p:cNvPr>
          <p:cNvSpPr txBox="1"/>
          <p:nvPr/>
        </p:nvSpPr>
        <p:spPr>
          <a:xfrm>
            <a:off x="5006566" y="2434711"/>
            <a:ext cx="1484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Frekvens</a:t>
            </a: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3E20F9D6-59A2-4EBB-81C6-AA00632E8C3B}"/>
              </a:ext>
            </a:extLst>
          </p:cNvPr>
          <p:cNvSpPr txBox="1"/>
          <p:nvPr/>
        </p:nvSpPr>
        <p:spPr>
          <a:xfrm>
            <a:off x="5006565" y="3301879"/>
            <a:ext cx="1484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Enheder?</a:t>
            </a:r>
          </a:p>
        </p:txBody>
      </p:sp>
    </p:spTree>
    <p:extLst>
      <p:ext uri="{BB962C8B-B14F-4D97-AF65-F5344CB8AC3E}">
        <p14:creationId xmlns:p14="http://schemas.microsoft.com/office/powerpoint/2010/main" val="3014612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felt 1"/>
          <p:cNvSpPr txBox="1"/>
          <p:nvPr/>
        </p:nvSpPr>
        <p:spPr>
          <a:xfrm>
            <a:off x="3785937" y="3994484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kstfelt 3">
                <a:extLst>
                  <a:ext uri="{FF2B5EF4-FFF2-40B4-BE49-F238E27FC236}">
                    <a16:creationId xmlns:a16="http://schemas.microsoft.com/office/drawing/2014/main" id="{C7AAD597-C8C2-42EC-8047-EDBDEDDB86AD}"/>
                  </a:ext>
                </a:extLst>
              </p:cNvPr>
              <p:cNvSpPr txBox="1"/>
              <p:nvPr/>
            </p:nvSpPr>
            <p:spPr>
              <a:xfrm>
                <a:off x="3928780" y="4221037"/>
                <a:ext cx="4334439" cy="11079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a-DK" sz="72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da-DK" sz="7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a-DK" sz="72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da-DK" sz="72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da-DK" sz="7200" b="0" i="1" smtClean="0">
                          <a:latin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da-DK" sz="7200" dirty="0"/>
              </a:p>
            </p:txBody>
          </p:sp>
        </mc:Choice>
        <mc:Fallback xmlns="">
          <p:sp>
            <p:nvSpPr>
              <p:cNvPr id="4" name="Tekstfelt 3">
                <a:extLst>
                  <a:ext uri="{FF2B5EF4-FFF2-40B4-BE49-F238E27FC236}">
                    <a16:creationId xmlns:a16="http://schemas.microsoft.com/office/drawing/2014/main" id="{C7AAD597-C8C2-42EC-8047-EDBDEDDB86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8780" y="4221037"/>
                <a:ext cx="4334439" cy="110799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kstfelt 2">
            <a:extLst>
              <a:ext uri="{FF2B5EF4-FFF2-40B4-BE49-F238E27FC236}">
                <a16:creationId xmlns:a16="http://schemas.microsoft.com/office/drawing/2014/main" id="{E3E08395-BA42-4992-90F2-7D82E3D0D4F8}"/>
              </a:ext>
            </a:extLst>
          </p:cNvPr>
          <p:cNvSpPr txBox="1"/>
          <p:nvPr/>
        </p:nvSpPr>
        <p:spPr>
          <a:xfrm>
            <a:off x="5006566" y="2000966"/>
            <a:ext cx="1484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Bølgelængde</a:t>
            </a:r>
          </a:p>
        </p:txBody>
      </p:sp>
      <p:sp>
        <p:nvSpPr>
          <p:cNvPr id="5" name="Tekstfelt 4">
            <a:extLst>
              <a:ext uri="{FF2B5EF4-FFF2-40B4-BE49-F238E27FC236}">
                <a16:creationId xmlns:a16="http://schemas.microsoft.com/office/drawing/2014/main" id="{02C045ED-0AD9-4545-8F31-CA05B51379FF}"/>
              </a:ext>
            </a:extLst>
          </p:cNvPr>
          <p:cNvSpPr txBox="1"/>
          <p:nvPr/>
        </p:nvSpPr>
        <p:spPr>
          <a:xfrm>
            <a:off x="5006566" y="2868456"/>
            <a:ext cx="1484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Fart</a:t>
            </a:r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95B8A6CB-9970-4A9B-9168-1347124A35F8}"/>
              </a:ext>
            </a:extLst>
          </p:cNvPr>
          <p:cNvSpPr txBox="1"/>
          <p:nvPr/>
        </p:nvSpPr>
        <p:spPr>
          <a:xfrm>
            <a:off x="5006566" y="2434711"/>
            <a:ext cx="1484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Frekvens</a:t>
            </a: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3E20F9D6-59A2-4EBB-81C6-AA00632E8C3B}"/>
              </a:ext>
            </a:extLst>
          </p:cNvPr>
          <p:cNvSpPr txBox="1"/>
          <p:nvPr/>
        </p:nvSpPr>
        <p:spPr>
          <a:xfrm>
            <a:off x="5006565" y="3301879"/>
            <a:ext cx="1484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Enheder?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EDFEB730-83BA-4496-A9DB-3E63145DC318}"/>
              </a:ext>
            </a:extLst>
          </p:cNvPr>
          <p:cNvSpPr txBox="1"/>
          <p:nvPr/>
        </p:nvSpPr>
        <p:spPr>
          <a:xfrm>
            <a:off x="2544187" y="884719"/>
            <a:ext cx="6409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200" b="1" dirty="0"/>
              <a:t>Hvad glemte din makker at forklare?</a:t>
            </a:r>
          </a:p>
        </p:txBody>
      </p:sp>
    </p:spTree>
    <p:extLst>
      <p:ext uri="{BB962C8B-B14F-4D97-AF65-F5344CB8AC3E}">
        <p14:creationId xmlns:p14="http://schemas.microsoft.com/office/powerpoint/2010/main" val="3226435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felt 1"/>
          <p:cNvSpPr txBox="1"/>
          <p:nvPr/>
        </p:nvSpPr>
        <p:spPr>
          <a:xfrm>
            <a:off x="3785937" y="3994484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/>
              <a:t> </a:t>
            </a:r>
            <a:endParaRPr lang="da-DK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55CE314-E6F8-4428-B4DB-BF2E3FD698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1939703"/>
            <a:ext cx="6019800" cy="484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felt 2">
            <a:extLst>
              <a:ext uri="{FF2B5EF4-FFF2-40B4-BE49-F238E27FC236}">
                <a16:creationId xmlns:a16="http://schemas.microsoft.com/office/drawing/2014/main" id="{3364A0E4-E679-4E29-9593-18DA2A10F4DB}"/>
              </a:ext>
            </a:extLst>
          </p:cNvPr>
          <p:cNvSpPr txBox="1"/>
          <p:nvPr/>
        </p:nvSpPr>
        <p:spPr>
          <a:xfrm>
            <a:off x="1266940" y="561860"/>
            <a:ext cx="92982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600" dirty="0"/>
              <a:t>Hvor lang tid går der ca. fra, at man kan se et lyn til man kan høre det?</a:t>
            </a:r>
          </a:p>
        </p:txBody>
      </p:sp>
    </p:spTree>
    <p:extLst>
      <p:ext uri="{BB962C8B-B14F-4D97-AF65-F5344CB8AC3E}">
        <p14:creationId xmlns:p14="http://schemas.microsoft.com/office/powerpoint/2010/main" val="124841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268873"/>
            <a:ext cx="10515600" cy="1325563"/>
          </a:xfrm>
        </p:spPr>
        <p:txBody>
          <a:bodyPr>
            <a:normAutofit/>
          </a:bodyPr>
          <a:lstStyle/>
          <a:p>
            <a:r>
              <a:rPr lang="da-DK" dirty="0"/>
              <a:t>Hvor hurtigt bevæger lyden sig cirka?</a:t>
            </a:r>
          </a:p>
        </p:txBody>
      </p:sp>
      <p:pic>
        <p:nvPicPr>
          <p:cNvPr id="8" name="Billede 7">
            <a:extLst>
              <a:ext uri="{FF2B5EF4-FFF2-40B4-BE49-F238E27FC236}">
                <a16:creationId xmlns:a16="http://schemas.microsoft.com/office/drawing/2014/main" id="{C77392A1-3723-410B-A0CA-ACAB6C1622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100" y="1594436"/>
            <a:ext cx="75438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69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felt 1">
            <a:extLst>
              <a:ext uri="{FF2B5EF4-FFF2-40B4-BE49-F238E27FC236}">
                <a16:creationId xmlns:a16="http://schemas.microsoft.com/office/drawing/2014/main" id="{8A3221C6-93CF-BF86-CDDA-F7E87B889333}"/>
              </a:ext>
            </a:extLst>
          </p:cNvPr>
          <p:cNvSpPr txBox="1"/>
          <p:nvPr/>
        </p:nvSpPr>
        <p:spPr>
          <a:xfrm>
            <a:off x="777875" y="1016000"/>
            <a:ext cx="67627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a-DK" sz="3600" dirty="0">
                <a:latin typeface="Chalkboard"/>
                <a:cs typeface="Chalkboard"/>
              </a:rPr>
              <a:t>Find en makker!</a:t>
            </a:r>
            <a:br>
              <a:rPr lang="da-DK" sz="3600" dirty="0">
                <a:latin typeface="Chalkboard"/>
                <a:cs typeface="Chalkboard"/>
              </a:rPr>
            </a:br>
            <a:endParaRPr lang="da-DK" sz="3600" dirty="0">
              <a:latin typeface="Chalkboard"/>
              <a:cs typeface="Chalkboard"/>
            </a:endParaRPr>
          </a:p>
          <a:p>
            <a:pPr marL="285750" indent="-285750">
              <a:buFontTx/>
              <a:buChar char="-"/>
            </a:pPr>
            <a:r>
              <a:rPr lang="da-DK" sz="3600" dirty="0">
                <a:latin typeface="Chalkboard"/>
                <a:cs typeface="Chalkboard"/>
              </a:rPr>
              <a:t>Den med MEST sort tøj starter</a:t>
            </a:r>
          </a:p>
        </p:txBody>
      </p:sp>
      <p:pic>
        <p:nvPicPr>
          <p:cNvPr id="3" name="Billede 2">
            <a:extLst>
              <a:ext uri="{FF2B5EF4-FFF2-40B4-BE49-F238E27FC236}">
                <a16:creationId xmlns:a16="http://schemas.microsoft.com/office/drawing/2014/main" id="{ED9A03F4-4613-20DC-7126-E6E5012D81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475" y="3266977"/>
            <a:ext cx="4079875" cy="3037240"/>
          </a:xfrm>
          <a:prstGeom prst="rect">
            <a:avLst/>
          </a:prstGeom>
        </p:spPr>
      </p:pic>
      <p:pic>
        <p:nvPicPr>
          <p:cNvPr id="4" name="Billede 3">
            <a:extLst>
              <a:ext uri="{FF2B5EF4-FFF2-40B4-BE49-F238E27FC236}">
                <a16:creationId xmlns:a16="http://schemas.microsoft.com/office/drawing/2014/main" id="{73DBC29F-1E8C-5ACF-C63B-E6C227935E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5800" y="2569055"/>
            <a:ext cx="4378325" cy="3250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96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2D637C17-71D0-C618-EA0A-43A8540FCC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8" y="0"/>
            <a:ext cx="103076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2092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F420082C-0252-3543-7FB7-764975AC55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163" y="990600"/>
            <a:ext cx="3495675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973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>
            <a:extLst>
              <a:ext uri="{FF2B5EF4-FFF2-40B4-BE49-F238E27FC236}">
                <a16:creationId xmlns:a16="http://schemas.microsoft.com/office/drawing/2014/main" id="{766017C8-64EC-92E0-70B6-42DE4BFEDE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7812" y="2281077"/>
            <a:ext cx="4296375" cy="229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486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8121E8F8-5E07-22E9-7645-E5B5615EFB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563"/>
            <a:ext cx="12192000" cy="674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473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8516" y="2651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da-DK" sz="7200" b="1" dirty="0"/>
              <a:t>Find en ny makker!</a:t>
            </a:r>
          </a:p>
        </p:txBody>
      </p:sp>
    </p:spTree>
    <p:extLst>
      <p:ext uri="{BB962C8B-B14F-4D97-AF65-F5344CB8AC3E}">
        <p14:creationId xmlns:p14="http://schemas.microsoft.com/office/powerpoint/2010/main" val="1057816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lede 5">
            <a:extLst>
              <a:ext uri="{FF2B5EF4-FFF2-40B4-BE49-F238E27FC236}">
                <a16:creationId xmlns:a16="http://schemas.microsoft.com/office/drawing/2014/main" id="{316E14FD-2A34-F469-173E-D92E039846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" y="0"/>
            <a:ext cx="121840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042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</TotalTime>
  <Words>273</Words>
  <Application>Microsoft Office PowerPoint</Application>
  <PresentationFormat>Widescreen</PresentationFormat>
  <Paragraphs>40</Paragraphs>
  <Slides>29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29</vt:i4>
      </vt:variant>
    </vt:vector>
  </HeadingPairs>
  <TitlesOfParts>
    <vt:vector size="35" baseType="lpstr">
      <vt:lpstr>Arial</vt:lpstr>
      <vt:lpstr>Calibri</vt:lpstr>
      <vt:lpstr>Calibri Light</vt:lpstr>
      <vt:lpstr>Cambria Math</vt:lpstr>
      <vt:lpstr>Chalkboard</vt:lpstr>
      <vt:lpstr>Office Theme</vt:lpstr>
      <vt:lpstr>Information om SpeedTalk</vt:lpstr>
      <vt:lpstr>Speed-”talking”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Find en ny makker!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Slut</vt:lpstr>
      <vt:lpstr>Andre eksempler på slides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Hvor hurtigt bevæger lyden sig cirka?</vt:lpstr>
    </vt:vector>
  </TitlesOfParts>
  <Company>Espergærde Gymnasium og HF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Jes S. Jørgensen</dc:creator>
  <cp:lastModifiedBy>Rasmus Gross Søgaard (RC | RA)</cp:lastModifiedBy>
  <cp:revision>18</cp:revision>
  <dcterms:created xsi:type="dcterms:W3CDTF">2015-08-26T06:29:55Z</dcterms:created>
  <dcterms:modified xsi:type="dcterms:W3CDTF">2024-05-30T08:14:38Z</dcterms:modified>
</cp:coreProperties>
</file>