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1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577D05-C831-18C7-7E05-0BD1A0816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F6C17376-4400-92D4-6CD7-4CDC0DCEC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5ACF187-594E-B6BE-B943-3706CE588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BF80B48-EEC2-9023-324D-B048B96D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7E33F9B-E82B-9DC4-2C74-6117F9E72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810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7266C8-ED72-1647-628D-58209C9F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32CE338-B931-3B42-671D-0864CDB09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5DFF3A1-7F57-A9DB-CDC9-86A48E924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BC2D468-00FD-92B9-5DD3-32F486FCF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9EAC858-F216-5357-7F53-009B7C24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124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4CAD6B54-5269-44BE-5098-B069B96C1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86482059-A558-81D6-E90D-560843151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9ACAEF7-B965-8F08-A9F9-7773F0D63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1F27EE7-F288-4DA4-B3A2-07D85972F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54A2478-797E-846C-8812-C4AC612CC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035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1CA110-BF47-F71C-81E0-908D16B9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5044A79-4B88-B26C-871F-0E19DFC17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AB73C6C-DBD4-D0B2-104F-7169AC065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8896A51-54B2-1D86-D297-A7A7603D3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D8DE310-B93D-AE2B-4D74-5E466972E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513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10D80-82A5-635E-8897-FD8EDAB3E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A03403F-6C3E-868E-35F8-2D8EAD0A4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6331141-470B-248D-5290-7934E2776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4926A08-B438-B794-D89C-9F48B326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DF01848-B6E6-3767-FEA9-CFB1A4DA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461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42EA9-B650-E77C-FEDE-B4C05D735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AF0650C-F1FD-86BA-8ABF-4EA9F39EB6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6D593CD-DBCB-F390-A60E-E9CD6F553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F4836DAB-5764-64C2-DDC7-A4CB8C4B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C936E14-6D59-FE5B-ECFB-51AE2874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1E96C9F-E04D-F9C0-6F1B-A465DF8E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92001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E44C1-0EBF-DACB-AE10-BC81DCF5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FB6BF80-87E7-8914-FB99-F05549F28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C9FC8C3F-EB05-1E7D-7B17-5D2FA5482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C6A1C52-81CC-6735-6385-95F935E3B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3B5C606-51D7-DC50-BCFD-1ADB4884A1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6F7944A2-D64D-3F99-F88D-6F2F0FD44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1363E89C-DC2F-F7FB-E732-8343090A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3A9A5DED-66A8-E74D-7D5C-B45F4308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063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DBB38-B117-D072-8AE4-4A0BD335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85A376AA-5FC5-8743-1337-1573EBD14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0F235939-E9B0-2CA5-0E04-5582A02A7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1633CEBE-5301-57AA-5B3C-E28416D79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751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B708B89C-0C88-3A5E-8909-AFECEF52A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99A708EC-FCC8-5DC6-9CF8-6E8C6CCC8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B4025A36-AF40-9E09-CEC1-855EFB7A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62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879566-C5B6-B9E3-01AC-2B798E0BA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D367D4D-18C9-2099-D0E7-F17CE6DF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85D7859D-3177-05BE-B76B-D38F5671B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06D0A9D-5E3C-AECA-E14A-F9BACD7C3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DA9F6C4-AB1D-8A53-7D90-B5E5C249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2593717-8A54-27DA-32C7-1D69044D0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7029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A78641-2FE0-E116-E257-C509FCA7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3FAAE901-4219-613C-8EB6-EC841CC9F3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37676E4-3917-0F45-2ED7-1A6B2B1FC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5591068-10C4-07F1-70A5-879121AF7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0B40AFC-814D-0250-7AA8-46AFF604D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B6CF5F1-7B02-3173-EDDD-D4D51AD9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6699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0F8D20DD-53FC-190E-DF06-FA64A9FBF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1E3DB6D-B619-5C44-EE22-5E06B1A1B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7283D21-76AD-A37E-8F5C-6A52E86D5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B5381C4-89BE-CFE0-DF9E-03B857631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DBE6D3D-7D8A-D097-6EDF-B73B20DFC4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7215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3154E-3244-45AE-834F-B9EF879A5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Hvordan virker en laser.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085C10B6-B7EB-4E27-9222-A2C3ADCD43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Forløb om lys og om atomets struktur.</a:t>
            </a:r>
          </a:p>
        </p:txBody>
      </p:sp>
    </p:spTree>
    <p:extLst>
      <p:ext uri="{BB962C8B-B14F-4D97-AF65-F5344CB8AC3E}">
        <p14:creationId xmlns:p14="http://schemas.microsoft.com/office/powerpoint/2010/main" val="1413902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Vi ved nu om ”</a:t>
            </a:r>
            <a:r>
              <a:rPr lang="da-DK" b="1" dirty="0"/>
              <a:t>L</a:t>
            </a:r>
            <a:r>
              <a:rPr lang="da-DK" dirty="0"/>
              <a:t>ight” :</a:t>
            </a:r>
          </a:p>
          <a:p>
            <a:r>
              <a:rPr lang="da-DK" dirty="0"/>
              <a:t>At…</a:t>
            </a:r>
          </a:p>
          <a:p>
            <a:r>
              <a:rPr lang="da-DK" dirty="0"/>
              <a:t>At…</a:t>
            </a:r>
          </a:p>
        </p:txBody>
      </p:sp>
    </p:spTree>
    <p:extLst>
      <p:ext uri="{BB962C8B-B14F-4D97-AF65-F5344CB8AC3E}">
        <p14:creationId xmlns:p14="http://schemas.microsoft.com/office/powerpoint/2010/main" val="74759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dsholder til indhold 2">
                <a:extLst>
                  <a:ext uri="{FF2B5EF4-FFF2-40B4-BE49-F238E27FC236}">
                    <a16:creationId xmlns:a16="http://schemas.microsoft.com/office/drawing/2014/main" id="{9E00B276-3B3B-4CD2-8D70-F91AF39A4A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da-DK" dirty="0"/>
                  <a:t>Vi ved nu om ”</a:t>
                </a:r>
                <a:r>
                  <a:rPr lang="da-DK" b="1" dirty="0"/>
                  <a:t>L</a:t>
                </a:r>
                <a:r>
                  <a:rPr lang="da-DK" dirty="0"/>
                  <a:t>ight” : </a:t>
                </a:r>
              </a:p>
              <a:p>
                <a:r>
                  <a:rPr lang="da-DK" dirty="0"/>
                  <a:t>Det opfører sig som tvær-bølger.</a:t>
                </a:r>
              </a:p>
              <a:p>
                <a:r>
                  <a:rPr lang="da-DK" dirty="0"/>
                  <a:t>Bølgelængden (eller sammensætningen af bølgelængder) afgør hvilken farve vi ser.</a:t>
                </a:r>
              </a:p>
              <a:p>
                <a:r>
                  <a:rPr lang="da-DK" dirty="0"/>
                  <a:t>En det har farten 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3,00·</m:t>
                    </m:r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f>
                      <m:f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a-DK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a-DK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endParaRPr lang="da-DK" b="0" dirty="0"/>
              </a:p>
              <a:p>
                <a:r>
                  <a:rPr lang="da-DK" dirty="0"/>
                  <a:t>Den retning det svinger kaldes polarisering.</a:t>
                </a:r>
              </a:p>
              <a:p>
                <a:r>
                  <a:rPr lang="da-DK" dirty="0"/>
                  <a:t>Hvordan et optisk gitter fungerer.</a:t>
                </a:r>
              </a:p>
            </p:txBody>
          </p:sp>
        </mc:Choice>
        <mc:Fallback xmlns="">
          <p:sp>
            <p:nvSpPr>
              <p:cNvPr id="3" name="Pladsholder til indhold 2">
                <a:extLst>
                  <a:ext uri="{FF2B5EF4-FFF2-40B4-BE49-F238E27FC236}">
                    <a16:creationId xmlns:a16="http://schemas.microsoft.com/office/drawing/2014/main" id="{9E00B276-3B3B-4CD2-8D70-F91AF39A4A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kstfelt 3">
            <a:extLst>
              <a:ext uri="{FF2B5EF4-FFF2-40B4-BE49-F238E27FC236}">
                <a16:creationId xmlns:a16="http://schemas.microsoft.com/office/drawing/2014/main" id="{B9AAFBCE-4A8E-073D-A55D-A8AEA6BC5987}"/>
              </a:ext>
            </a:extLst>
          </p:cNvPr>
          <p:cNvSpPr txBox="1"/>
          <p:nvPr/>
        </p:nvSpPr>
        <p:spPr>
          <a:xfrm>
            <a:off x="5599520" y="1186992"/>
            <a:ext cx="32899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4400" dirty="0">
                <a:solidFill>
                  <a:srgbClr val="FF0000"/>
                </a:solidFill>
              </a:rPr>
              <a:t>Forslag til udfyldning</a:t>
            </a:r>
          </a:p>
        </p:txBody>
      </p:sp>
    </p:spTree>
    <p:extLst>
      <p:ext uri="{BB962C8B-B14F-4D97-AF65-F5344CB8AC3E}">
        <p14:creationId xmlns:p14="http://schemas.microsoft.com/office/powerpoint/2010/main" val="322136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dirty="0"/>
              <a:t>Vi har lært om</a:t>
            </a:r>
          </a:p>
          <a:p>
            <a:r>
              <a:rPr lang="da-DK" dirty="0"/>
              <a:t> ”</a:t>
            </a:r>
            <a:r>
              <a:rPr lang="da-DK" b="1" dirty="0"/>
              <a:t>L</a:t>
            </a:r>
            <a:r>
              <a:rPr lang="da-DK" dirty="0"/>
              <a:t>ight”.</a:t>
            </a:r>
          </a:p>
          <a:p>
            <a:endParaRPr lang="da-DK" dirty="0"/>
          </a:p>
          <a:p>
            <a:pPr marL="0" indent="0">
              <a:buNone/>
            </a:pPr>
            <a:r>
              <a:rPr lang="da-DK" dirty="0"/>
              <a:t>Vi skal nu se på ”</a:t>
            </a:r>
            <a:r>
              <a:rPr lang="da-DK" b="1" dirty="0" err="1"/>
              <a:t>A</a:t>
            </a:r>
            <a:r>
              <a:rPr lang="da-DK" dirty="0" err="1"/>
              <a:t>mplification</a:t>
            </a:r>
            <a:r>
              <a:rPr lang="da-DK" dirty="0"/>
              <a:t>” </a:t>
            </a:r>
            <a:r>
              <a:rPr lang="da-DK" dirty="0" err="1"/>
              <a:t>dvs</a:t>
            </a:r>
            <a:r>
              <a:rPr lang="da-DK"/>
              <a:t> ”forøgelse” eller ”forstørrelse”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Siden skal vi se på:</a:t>
            </a:r>
          </a:p>
          <a:p>
            <a:r>
              <a:rPr lang="da-DK" dirty="0"/>
              <a:t>”</a:t>
            </a:r>
            <a:r>
              <a:rPr lang="da-DK" b="1" dirty="0"/>
              <a:t> 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</a:t>
            </a:r>
            <a:r>
              <a:rPr lang="da-DK" dirty="0"/>
              <a:t>”, </a:t>
            </a:r>
            <a:r>
              <a:rPr lang="da-DK" dirty="0" err="1"/>
              <a:t>dvs</a:t>
            </a:r>
            <a:r>
              <a:rPr lang="da-DK" dirty="0"/>
              <a:t> hvordan atomer kan udsende stråling.</a:t>
            </a:r>
          </a:p>
          <a:p>
            <a:r>
              <a:rPr lang="da-DK" dirty="0"/>
              <a:t>Derefter skal vi lære hvordan man ”</a:t>
            </a:r>
            <a:r>
              <a:rPr lang="da-DK" dirty="0" err="1"/>
              <a:t>stimmulerer</a:t>
            </a:r>
            <a:r>
              <a:rPr lang="da-DK" dirty="0"/>
              <a:t>” denne udsendelse af stråling.</a:t>
            </a:r>
          </a:p>
        </p:txBody>
      </p:sp>
    </p:spTree>
    <p:extLst>
      <p:ext uri="{BB962C8B-B14F-4D97-AF65-F5344CB8AC3E}">
        <p14:creationId xmlns:p14="http://schemas.microsoft.com/office/powerpoint/2010/main" val="1561465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Vi skal nu se på ”</a:t>
            </a:r>
            <a:r>
              <a:rPr lang="da-DK" b="1" dirty="0" err="1"/>
              <a:t>A</a:t>
            </a:r>
            <a:r>
              <a:rPr lang="da-DK" dirty="0" err="1"/>
              <a:t>mplification</a:t>
            </a:r>
            <a:r>
              <a:rPr lang="da-DK" dirty="0"/>
              <a:t>” </a:t>
            </a:r>
            <a:r>
              <a:rPr lang="da-DK" dirty="0" err="1"/>
              <a:t>dvs</a:t>
            </a:r>
            <a:r>
              <a:rPr lang="da-DK" dirty="0"/>
              <a:t> ”forøgelse” eller ”forstørrelse”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Hvad er det egentlig der forøges når vi forstærker lys?</a:t>
            </a:r>
          </a:p>
        </p:txBody>
      </p:sp>
    </p:spTree>
    <p:extLst>
      <p:ext uri="{BB962C8B-B14F-4D97-AF65-F5344CB8AC3E}">
        <p14:creationId xmlns:p14="http://schemas.microsoft.com/office/powerpoint/2010/main" val="3805593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Vi skal nu se på ”</a:t>
            </a:r>
            <a:r>
              <a:rPr lang="da-DK" b="1" dirty="0" err="1"/>
              <a:t>A</a:t>
            </a:r>
            <a:r>
              <a:rPr lang="da-DK" dirty="0" err="1"/>
              <a:t>mplification</a:t>
            </a:r>
            <a:r>
              <a:rPr lang="da-DK" dirty="0"/>
              <a:t>” </a:t>
            </a:r>
            <a:r>
              <a:rPr lang="da-DK" dirty="0" err="1"/>
              <a:t>dvs</a:t>
            </a:r>
            <a:r>
              <a:rPr lang="da-DK" dirty="0"/>
              <a:t> ”forøgelse” eller ”forstørrelse”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Hvad er det egentlig der forøges når vi forstærker lys?</a:t>
            </a:r>
          </a:p>
          <a:p>
            <a:pPr marL="0" indent="0">
              <a:buNone/>
            </a:pPr>
            <a:r>
              <a:rPr lang="da-DK" dirty="0"/>
              <a:t>- Det er energien i lyset, </a:t>
            </a:r>
            <a:r>
              <a:rPr lang="da-DK" dirty="0" err="1"/>
              <a:t>dvs</a:t>
            </a:r>
            <a:r>
              <a:rPr lang="da-DK" dirty="0"/>
              <a:t> lysets intensitet.</a:t>
            </a:r>
          </a:p>
        </p:txBody>
      </p:sp>
    </p:spTree>
    <p:extLst>
      <p:ext uri="{BB962C8B-B14F-4D97-AF65-F5344CB8AC3E}">
        <p14:creationId xmlns:p14="http://schemas.microsoft.com/office/powerpoint/2010/main" val="992827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Vi skal nu se på ”</a:t>
            </a:r>
            <a:r>
              <a:rPr lang="da-DK" b="1" dirty="0" err="1"/>
              <a:t>A</a:t>
            </a:r>
            <a:r>
              <a:rPr lang="da-DK" dirty="0" err="1"/>
              <a:t>mplification</a:t>
            </a:r>
            <a:r>
              <a:rPr lang="da-DK" dirty="0"/>
              <a:t>” </a:t>
            </a:r>
            <a:r>
              <a:rPr lang="da-DK" dirty="0" err="1"/>
              <a:t>dvs</a:t>
            </a:r>
            <a:r>
              <a:rPr lang="da-DK" dirty="0"/>
              <a:t> ”forøgelse” eller ”forstørrelse”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Hvad er det egentlig der forøges når vi forstærker lys?</a:t>
            </a:r>
          </a:p>
          <a:p>
            <a:pPr marL="0" indent="0">
              <a:buNone/>
            </a:pPr>
            <a:r>
              <a:rPr lang="da-DK" dirty="0"/>
              <a:t>- Det er energien i lyset, </a:t>
            </a:r>
            <a:r>
              <a:rPr lang="da-DK" dirty="0" err="1"/>
              <a:t>dvs</a:t>
            </a:r>
            <a:r>
              <a:rPr lang="da-DK" dirty="0"/>
              <a:t> lysets intensitet.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Det viser sig dog at lysenergien opfører sig på en lidt mærkelig måde…</a:t>
            </a:r>
          </a:p>
        </p:txBody>
      </p:sp>
    </p:spTree>
    <p:extLst>
      <p:ext uri="{BB962C8B-B14F-4D97-AF65-F5344CB8AC3E}">
        <p14:creationId xmlns:p14="http://schemas.microsoft.com/office/powerpoint/2010/main" val="475667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303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Office-tema</vt:lpstr>
      <vt:lpstr>Hvordan virker en laser.</vt:lpstr>
      <vt:lpstr>Light Amplification by Stimulated Emission of Radiation -LASER</vt:lpstr>
      <vt:lpstr>Light Amplification by Stimulated Emission of Radiation -LASER</vt:lpstr>
      <vt:lpstr>Light Amplification by Stimulated Emission of Radiation -LASER</vt:lpstr>
      <vt:lpstr>Light Amplification by Stimulated Emission of Radiation -LASER</vt:lpstr>
      <vt:lpstr>Light Amplification by Stimulated Emission of Radiation -LASER</vt:lpstr>
      <vt:lpstr>Light Amplification by Stimulated Emission of Radiation -LASER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Hvordan virker en laser.</dc:title>
  <dc:creator>Torkild Enge</dc:creator>
  <cp:lastModifiedBy>Torkild Enge</cp:lastModifiedBy>
  <cp:revision>2</cp:revision>
  <dcterms:created xsi:type="dcterms:W3CDTF">2024-01-08T07:12:58Z</dcterms:created>
  <dcterms:modified xsi:type="dcterms:W3CDTF">2024-01-08T16:20:13Z</dcterms:modified>
</cp:coreProperties>
</file>