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229FDF-4186-4764-9193-AD70A5ACFF18}" v="24" dt="2024-11-12T10:29:21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kel Juhl Hobert" userId="2efa62db-f832-4f95-93ae-d5f1645b254b" providerId="ADAL" clId="{02229FDF-4186-4764-9193-AD70A5ACFF18}"/>
    <pc:docChg chg="custSel addSld modSld">
      <pc:chgData name="Mikkel Juhl Hobert" userId="2efa62db-f832-4f95-93ae-d5f1645b254b" providerId="ADAL" clId="{02229FDF-4186-4764-9193-AD70A5ACFF18}" dt="2024-11-12T10:29:21.791" v="110" actId="20577"/>
      <pc:docMkLst>
        <pc:docMk/>
      </pc:docMkLst>
      <pc:sldChg chg="modSp">
        <pc:chgData name="Mikkel Juhl Hobert" userId="2efa62db-f832-4f95-93ae-d5f1645b254b" providerId="ADAL" clId="{02229FDF-4186-4764-9193-AD70A5ACFF18}" dt="2024-11-12T10:29:21.791" v="110" actId="20577"/>
        <pc:sldMkLst>
          <pc:docMk/>
          <pc:sldMk cId="2207355229" sldId="258"/>
        </pc:sldMkLst>
        <pc:spChg chg="mod">
          <ac:chgData name="Mikkel Juhl Hobert" userId="2efa62db-f832-4f95-93ae-d5f1645b254b" providerId="ADAL" clId="{02229FDF-4186-4764-9193-AD70A5ACFF18}" dt="2024-11-12T10:29:21.791" v="110" actId="20577"/>
          <ac:spMkLst>
            <pc:docMk/>
            <pc:sldMk cId="2207355229" sldId="258"/>
            <ac:spMk id="7" creationId="{7EECD075-5E4B-4BF0-A9A1-78E4D1A3719B}"/>
          </ac:spMkLst>
        </pc:spChg>
      </pc:sldChg>
      <pc:sldChg chg="addSp delSp modSp new mod modClrScheme chgLayout">
        <pc:chgData name="Mikkel Juhl Hobert" userId="2efa62db-f832-4f95-93ae-d5f1645b254b" providerId="ADAL" clId="{02229FDF-4186-4764-9193-AD70A5ACFF18}" dt="2024-11-12T10:28:42.141" v="109" actId="20577"/>
        <pc:sldMkLst>
          <pc:docMk/>
          <pc:sldMk cId="3940439278" sldId="261"/>
        </pc:sldMkLst>
        <pc:spChg chg="del">
          <ac:chgData name="Mikkel Juhl Hobert" userId="2efa62db-f832-4f95-93ae-d5f1645b254b" providerId="ADAL" clId="{02229FDF-4186-4764-9193-AD70A5ACFF18}" dt="2024-11-12T10:27:16.372" v="2" actId="700"/>
          <ac:spMkLst>
            <pc:docMk/>
            <pc:sldMk cId="3940439278" sldId="261"/>
            <ac:spMk id="2" creationId="{DBF00EC2-C257-BF62-A89D-1A39D6B4B6E5}"/>
          </ac:spMkLst>
        </pc:spChg>
        <pc:spChg chg="del">
          <ac:chgData name="Mikkel Juhl Hobert" userId="2efa62db-f832-4f95-93ae-d5f1645b254b" providerId="ADAL" clId="{02229FDF-4186-4764-9193-AD70A5ACFF18}" dt="2024-11-12T10:27:11.762" v="1"/>
          <ac:spMkLst>
            <pc:docMk/>
            <pc:sldMk cId="3940439278" sldId="261"/>
            <ac:spMk id="3" creationId="{D0D347C7-FD1A-C035-589E-C4DD531256A0}"/>
          </ac:spMkLst>
        </pc:spChg>
        <pc:spChg chg="add del mod ord">
          <ac:chgData name="Mikkel Juhl Hobert" userId="2efa62db-f832-4f95-93ae-d5f1645b254b" providerId="ADAL" clId="{02229FDF-4186-4764-9193-AD70A5ACFF18}" dt="2024-11-12T10:28:19.943" v="38" actId="478"/>
          <ac:spMkLst>
            <pc:docMk/>
            <pc:sldMk cId="3940439278" sldId="261"/>
            <ac:spMk id="4" creationId="{BD210ED8-09E9-1FAD-5207-A570C56FCDF5}"/>
          </ac:spMkLst>
        </pc:spChg>
        <pc:spChg chg="add del mod ord">
          <ac:chgData name="Mikkel Juhl Hobert" userId="2efa62db-f832-4f95-93ae-d5f1645b254b" providerId="ADAL" clId="{02229FDF-4186-4764-9193-AD70A5ACFF18}" dt="2024-11-12T10:28:05.027" v="8"/>
          <ac:spMkLst>
            <pc:docMk/>
            <pc:sldMk cId="3940439278" sldId="261"/>
            <ac:spMk id="5" creationId="{54D4F298-ED91-B25E-A05A-5203EA9EF505}"/>
          </ac:spMkLst>
        </pc:spChg>
        <pc:spChg chg="add del mod ord">
          <ac:chgData name="Mikkel Juhl Hobert" userId="2efa62db-f832-4f95-93ae-d5f1645b254b" providerId="ADAL" clId="{02229FDF-4186-4764-9193-AD70A5ACFF18}" dt="2024-11-12T10:27:50.175" v="7"/>
          <ac:spMkLst>
            <pc:docMk/>
            <pc:sldMk cId="3940439278" sldId="261"/>
            <ac:spMk id="6" creationId="{CAD20485-1C72-A82D-23DF-B7EE1633B026}"/>
          </ac:spMkLst>
        </pc:spChg>
        <pc:spChg chg="add mod">
          <ac:chgData name="Mikkel Juhl Hobert" userId="2efa62db-f832-4f95-93ae-d5f1645b254b" providerId="ADAL" clId="{02229FDF-4186-4764-9193-AD70A5ACFF18}" dt="2024-11-12T10:28:42.141" v="109" actId="20577"/>
          <ac:spMkLst>
            <pc:docMk/>
            <pc:sldMk cId="3940439278" sldId="261"/>
            <ac:spMk id="8" creationId="{65387F1D-0027-271E-1A63-3D6E6B1A34ED}"/>
          </ac:spMkLst>
        </pc:spChg>
        <pc:picChg chg="add del mod ord">
          <ac:chgData name="Mikkel Juhl Hobert" userId="2efa62db-f832-4f95-93ae-d5f1645b254b" providerId="ADAL" clId="{02229FDF-4186-4764-9193-AD70A5ACFF18}" dt="2024-11-12T10:27:18.091" v="3" actId="478"/>
          <ac:picMkLst>
            <pc:docMk/>
            <pc:sldMk cId="3940439278" sldId="261"/>
            <ac:picMk id="1026" creationId="{AF834F62-242F-4D2B-77F7-36705AB2924F}"/>
          </ac:picMkLst>
        </pc:picChg>
        <pc:picChg chg="add del mod">
          <ac:chgData name="Mikkel Juhl Hobert" userId="2efa62db-f832-4f95-93ae-d5f1645b254b" providerId="ADAL" clId="{02229FDF-4186-4764-9193-AD70A5ACFF18}" dt="2024-11-12T10:28:26.570" v="41" actId="478"/>
          <ac:picMkLst>
            <pc:docMk/>
            <pc:sldMk cId="3940439278" sldId="261"/>
            <ac:picMk id="1028" creationId="{81CA1132-F154-0FF4-4542-A2250CC6F2A7}"/>
          </ac:picMkLst>
        </pc:picChg>
        <pc:picChg chg="add mod">
          <ac:chgData name="Mikkel Juhl Hobert" userId="2efa62db-f832-4f95-93ae-d5f1645b254b" providerId="ADAL" clId="{02229FDF-4186-4764-9193-AD70A5ACFF18}" dt="2024-11-12T10:27:50.175" v="7"/>
          <ac:picMkLst>
            <pc:docMk/>
            <pc:sldMk cId="3940439278" sldId="261"/>
            <ac:picMk id="1030" creationId="{ED0DEB55-D148-B715-AD77-AE0AFB15220A}"/>
          </ac:picMkLst>
        </pc:picChg>
        <pc:picChg chg="add mod">
          <ac:chgData name="Mikkel Juhl Hobert" userId="2efa62db-f832-4f95-93ae-d5f1645b254b" providerId="ADAL" clId="{02229FDF-4186-4764-9193-AD70A5ACFF18}" dt="2024-11-12T10:28:05.027" v="8"/>
          <ac:picMkLst>
            <pc:docMk/>
            <pc:sldMk cId="3940439278" sldId="261"/>
            <ac:picMk id="1032" creationId="{7792D0C1-17FD-C55F-BCE2-287B4185D83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66E60-D6A0-4494-A708-4A415E99CC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30E7A842-CCA1-4919-B432-DDED200AD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9D996BE-3CCA-4C4F-9642-9165D06D7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2E5F7F4-C22F-45D5-B847-1F86AA1C9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6B9F48C-9F34-4FD5-9389-3D7FC307A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38238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E5566-05EB-4622-839A-21F656F4B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A2DCC79D-7568-4D9E-9579-488034FEAA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6B20C71-8DFF-4623-8636-740257272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6E6198F-5EC7-4F55-B9B1-DF7129D5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E99AB42-87DF-4E56-ABC6-647427A7C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079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EEB1EC3-C713-483A-8751-8A6C9CC426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DA9F550-39F1-4AB0-B605-6F83417FA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72F5499-86AF-4EA5-BA76-248E96F3C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4772CEB-0BFA-467F-AB76-A056DEB8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BD1E47F-2139-432A-A589-020140FC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4054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685DE4-5CE9-4578-A087-76235DF7C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DCB69C4-C80D-4554-8923-86EBC2107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DEBD3-7B72-4D3C-9DE4-DEFB3C148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2DD667A-DA1F-4EA1-B5AD-5C3A3AE8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F7004F9-9998-4F59-8EE8-BCD54B48F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3559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F8FB3-E65E-4936-A110-5562B6636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4D505E2-3103-496D-AEE6-69A20C320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0C61E71-C9B0-45B4-95ED-69619F9EE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274FBCD-AB90-404E-9E5A-4D701D18F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D4613BB-8559-405A-B151-BA0937427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21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FA1B8-E6B2-422B-94CE-8CEF8792D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1C77B60-B52B-41E7-9107-DDA94E082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41DEA98-54F1-451A-8D01-83590D48B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40DBD95E-263A-4E71-A605-F502585A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0A538A2A-1084-4098-9F78-52C83CFD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847F612-73E5-4F68-8266-63320068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039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50C428-526D-421E-9E3A-AA9A75D63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C742A12-1D96-4759-AF66-7858897C0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95A274E-66FD-47C6-9269-85DC166A7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AB783709-6EF7-4C50-8F61-9DBE06514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1D8EC39A-A180-4C24-8269-8D152E05F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A737EABE-E468-4BD1-99D5-F770F89B9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55A5A68-5908-42E5-9E36-628A3A31F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4F160EC2-B9C2-4203-A3EF-B01370E0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939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BBEB1-AE8F-4172-A82F-F0692AC24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26A08925-0A67-4F95-A555-26FB63AC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55ACB3C1-7FE3-41FE-8EFF-96C53E5BA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7E20A95E-24A4-4E8B-A398-391C75A2C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371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3BBD2B3C-44F3-42CE-B1EB-C99CA2E20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2BC037C-8B0B-4E7B-A3A6-4CDCEF15C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ED45A5B-9EC9-47DD-A2DA-5E276049F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833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80E282-E587-4535-A725-6F078558F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6BF497D-C6A6-4A14-A49B-A7B783E86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46991E5-D88A-4B83-8CB1-AC75F9E0D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A3EDED4-91CA-49A7-A761-74F1E0270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5DD766A-22F3-4B5C-997B-FB476345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D2FEFFE-0A97-4F1D-AFC6-6EB14E3A1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09512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FCFCF-19CC-4127-A6B3-9D1A2B6D2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E92ADEEB-3781-412D-A553-909A4411D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E098D87-D632-4F07-AB6C-DB3401624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B5F64AE-ACA2-4DEF-8991-6374ACF13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EE2D7A7-E3FB-4AAE-BDAC-A24648ED2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06FCA43-79D5-4783-B49E-C3FE151BD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88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4921A386-AE92-4691-8F59-8DC306F5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5FAF937-D0A6-4870-AE9C-52E0AAFAC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Klik for at redigere teksttypografierne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B1A442D-6228-4939-B1D5-5C0747D04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9DA5-E2FF-478B-B185-33C45902D1D6}" type="datetimeFigureOut">
              <a:rPr lang="da-DK" smtClean="0"/>
              <a:t>12-11-2024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8697698-713B-48B0-9918-638F28538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455852D-873C-413D-B9D9-F718BA7F0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99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HJfy8acFaO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F48A7-E901-4197-937F-8528CCA448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/>
              <a:t>Solens atmosfære</a:t>
            </a:r>
            <a:endParaRPr lang="da-DK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B5EA2A44-AA8A-4DA3-A253-6CB1297325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8873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>
            <a:extLst>
              <a:ext uri="{FF2B5EF4-FFF2-40B4-BE49-F238E27FC236}">
                <a16:creationId xmlns:a16="http://schemas.microsoft.com/office/drawing/2014/main" id="{FC84F98F-FFE8-41D4-A78D-44C3B4496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338" y="1841641"/>
            <a:ext cx="5032842" cy="454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5B90CD70-B61F-461F-B82C-C45F062C3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310" y="1530196"/>
            <a:ext cx="5373407" cy="516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87D113F1-75BF-41D7-84D6-11A58F880C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689192"/>
            <a:ext cx="5507115" cy="484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1BE4E7EB-FF5B-4E62-89CB-F8938BA17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572" y="1597665"/>
            <a:ext cx="5032375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7A111466-B95F-42EE-9433-2C23B11FC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88" y="1858191"/>
            <a:ext cx="4539343" cy="451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737AD4D2-575C-4D0C-9ED9-ACE0D3A19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Solens atmosfære</a:t>
            </a:r>
          </a:p>
        </p:txBody>
      </p:sp>
      <p:sp>
        <p:nvSpPr>
          <p:cNvPr id="7" name="Pladsholder til indhold 6">
            <a:extLst>
              <a:ext uri="{FF2B5EF4-FFF2-40B4-BE49-F238E27FC236}">
                <a16:creationId xmlns:a16="http://schemas.microsoft.com/office/drawing/2014/main" id="{7EECD075-5E4B-4BF0-A9A1-78E4D1A37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849319"/>
          </a:xfrm>
        </p:spPr>
        <p:txBody>
          <a:bodyPr>
            <a:normAutofit/>
          </a:bodyPr>
          <a:lstStyle/>
          <a:p>
            <a:r>
              <a:rPr lang="da-DK" dirty="0"/>
              <a:t>Fotosfæren:</a:t>
            </a:r>
          </a:p>
          <a:p>
            <a:pPr lvl="1"/>
            <a:r>
              <a:rPr lang="da-DK" dirty="0"/>
              <a:t>Lyset undslipper herfra</a:t>
            </a:r>
          </a:p>
          <a:p>
            <a:pPr lvl="1"/>
            <a:r>
              <a:rPr lang="da-DK" dirty="0"/>
              <a:t>Den del af Solen vi ser</a:t>
            </a:r>
          </a:p>
          <a:p>
            <a:pPr lvl="1"/>
            <a:r>
              <a:rPr lang="da-DK" dirty="0"/>
              <a:t>Solpletter</a:t>
            </a:r>
          </a:p>
          <a:p>
            <a:r>
              <a:rPr lang="da-DK" dirty="0"/>
              <a:t>Kromosfæren og koronaen</a:t>
            </a:r>
          </a:p>
          <a:p>
            <a:pPr lvl="1"/>
            <a:r>
              <a:rPr lang="da-DK" dirty="0"/>
              <a:t>Næsten usynlig for vores øjne</a:t>
            </a:r>
          </a:p>
          <a:p>
            <a:pPr lvl="1"/>
            <a:r>
              <a:rPr lang="da-DK"/>
              <a:t>Ses </a:t>
            </a:r>
            <a:r>
              <a:rPr lang="da-DK" dirty="0"/>
              <a:t>bedst under total solformørkelse</a:t>
            </a:r>
          </a:p>
          <a:p>
            <a:pPr lvl="1"/>
            <a:r>
              <a:rPr lang="da-DK" dirty="0"/>
              <a:t>Meget varm</a:t>
            </a:r>
          </a:p>
          <a:p>
            <a:pPr lvl="1"/>
            <a:r>
              <a:rPr lang="da-DK" dirty="0"/>
              <a:t>Protuberanser</a:t>
            </a:r>
          </a:p>
          <a:p>
            <a:pPr lvl="1"/>
            <a:r>
              <a:rPr lang="da-DK" dirty="0" err="1"/>
              <a:t>Soludbrud</a:t>
            </a:r>
            <a:r>
              <a:rPr lang="da-DK" dirty="0"/>
              <a:t>, koronale masse-udkastninger</a:t>
            </a:r>
          </a:p>
        </p:txBody>
      </p:sp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BFE948C4-81B2-5B4E-A63E-854DE80BF56D}"/>
              </a:ext>
            </a:extLst>
          </p:cNvPr>
          <p:cNvCxnSpPr>
            <a:cxnSpLocks/>
          </p:cNvCxnSpPr>
          <p:nvPr/>
        </p:nvCxnSpPr>
        <p:spPr>
          <a:xfrm flipH="1">
            <a:off x="10316775" y="5537672"/>
            <a:ext cx="1292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25F31289-A8D2-2C0F-21AB-B799D9B95D4F}"/>
              </a:ext>
            </a:extLst>
          </p:cNvPr>
          <p:cNvCxnSpPr>
            <a:cxnSpLocks/>
          </p:cNvCxnSpPr>
          <p:nvPr/>
        </p:nvCxnSpPr>
        <p:spPr>
          <a:xfrm flipH="1">
            <a:off x="10215680" y="6156182"/>
            <a:ext cx="1292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35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B033B050-50E3-465E-9C08-D3A805C81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8" y="1537271"/>
            <a:ext cx="10890364" cy="491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9D5878F-6A3B-4648-8D91-CC434F965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293" y="1532362"/>
            <a:ext cx="8787414" cy="492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003B193-40EC-43F0-875D-4FDE26F5E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Solaktivitet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0EEF0C-CD0E-4DFD-8E85-F08823F168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44" y="1820716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4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 pair of sunspots on the Sun">
            <a:extLst>
              <a:ext uri="{FF2B5EF4-FFF2-40B4-BE49-F238E27FC236}">
                <a16:creationId xmlns:a16="http://schemas.microsoft.com/office/drawing/2014/main" id="{ED0DEB55-D148-B715-AD77-AE0AFB15220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71952"/>
            <a:ext cx="5181600" cy="385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air of sunspots on the Sun">
            <a:extLst>
              <a:ext uri="{FF2B5EF4-FFF2-40B4-BE49-F238E27FC236}">
                <a16:creationId xmlns:a16="http://schemas.microsoft.com/office/drawing/2014/main" id="{7792D0C1-17FD-C55F-BCE2-287B4185D83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04" y="2198402"/>
            <a:ext cx="5041392" cy="360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itel 7">
                <a:extLst>
                  <a:ext uri="{FF2B5EF4-FFF2-40B4-BE49-F238E27FC236}">
                    <a16:creationId xmlns:a16="http://schemas.microsoft.com/office/drawing/2014/main" id="{65387F1D-0027-271E-1A63-3D6E6B1A34E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a-DK" dirty="0"/>
                  <a:t>Solens magnetfelt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dirty="0"/>
                  <a:t> Solpletter</a:t>
                </a:r>
              </a:p>
            </p:txBody>
          </p:sp>
        </mc:Choice>
        <mc:Fallback>
          <p:sp>
            <p:nvSpPr>
              <p:cNvPr id="8" name="Titel 7">
                <a:extLst>
                  <a:ext uri="{FF2B5EF4-FFF2-40B4-BE49-F238E27FC236}">
                    <a16:creationId xmlns:a16="http://schemas.microsoft.com/office/drawing/2014/main" id="{65387F1D-0027-271E-1A63-3D6E6B1A3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43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er 1" title="Space Weather and Earth's Aurora">
            <a:hlinkClick r:id="" action="ppaction://media"/>
            <a:extLst>
              <a:ext uri="{FF2B5EF4-FFF2-40B4-BE49-F238E27FC236}">
                <a16:creationId xmlns:a16="http://schemas.microsoft.com/office/drawing/2014/main" id="{C9197FC0-091F-65F5-1D17-399DEB40C54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486" y="-7620"/>
            <a:ext cx="12165027" cy="68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41</Words>
  <Application>Microsoft Office PowerPoint</Application>
  <PresentationFormat>Widescreen</PresentationFormat>
  <Paragraphs>14</Paragraphs>
  <Slides>5</Slides>
  <Notes>0</Notes>
  <HiddenSlides>0</HiddenSlides>
  <MMClips>1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 Math</vt:lpstr>
      <vt:lpstr>Office-tema</vt:lpstr>
      <vt:lpstr>Solens atmosfære</vt:lpstr>
      <vt:lpstr>Solens atmosfære</vt:lpstr>
      <vt:lpstr>Solaktivitet</vt:lpstr>
      <vt:lpstr>Solens magnetfelt → Solpletter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Solen</dc:title>
  <dc:creator>Mikkel Juhl Hobert</dc:creator>
  <cp:lastModifiedBy>Mikkel Juhl Hobert</cp:lastModifiedBy>
  <cp:revision>11</cp:revision>
  <dcterms:created xsi:type="dcterms:W3CDTF">2021-10-06T08:55:54Z</dcterms:created>
  <dcterms:modified xsi:type="dcterms:W3CDTF">2024-11-12T10:29:23Z</dcterms:modified>
</cp:coreProperties>
</file>