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0" r:id="rId7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4326F1-2964-48C2-BB1B-9B3A7906D134}" v="385" dt="2025-04-03T06:47:08.9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kkel Juhl Hobert" userId="2efa62db-f832-4f95-93ae-d5f1645b254b" providerId="ADAL" clId="{604326F1-2964-48C2-BB1B-9B3A7906D134}"/>
    <pc:docChg chg="custSel addSld modSld">
      <pc:chgData name="Mikkel Juhl Hobert" userId="2efa62db-f832-4f95-93ae-d5f1645b254b" providerId="ADAL" clId="{604326F1-2964-48C2-BB1B-9B3A7906D134}" dt="2025-04-03T06:47:08.926" v="1318" actId="20577"/>
      <pc:docMkLst>
        <pc:docMk/>
      </pc:docMkLst>
      <pc:sldChg chg="modSp modAnim">
        <pc:chgData name="Mikkel Juhl Hobert" userId="2efa62db-f832-4f95-93ae-d5f1645b254b" providerId="ADAL" clId="{604326F1-2964-48C2-BB1B-9B3A7906D134}" dt="2025-04-03T06:33:02.049" v="0" actId="6549"/>
        <pc:sldMkLst>
          <pc:docMk/>
          <pc:sldMk cId="2207355229" sldId="258"/>
        </pc:sldMkLst>
        <pc:spChg chg="mod">
          <ac:chgData name="Mikkel Juhl Hobert" userId="2efa62db-f832-4f95-93ae-d5f1645b254b" providerId="ADAL" clId="{604326F1-2964-48C2-BB1B-9B3A7906D134}" dt="2025-04-03T06:33:02.049" v="0" actId="6549"/>
          <ac:spMkLst>
            <pc:docMk/>
            <pc:sldMk cId="2207355229" sldId="258"/>
            <ac:spMk id="7" creationId="{7EECD075-5E4B-4BF0-A9A1-78E4D1A3719B}"/>
          </ac:spMkLst>
        </pc:spChg>
      </pc:sldChg>
      <pc:sldChg chg="addSp delSp modSp new mod modClrScheme delAnim modAnim chgLayout">
        <pc:chgData name="Mikkel Juhl Hobert" userId="2efa62db-f832-4f95-93ae-d5f1645b254b" providerId="ADAL" clId="{604326F1-2964-48C2-BB1B-9B3A7906D134}" dt="2025-04-03T06:47:08.926" v="1318" actId="20577"/>
        <pc:sldMkLst>
          <pc:docMk/>
          <pc:sldMk cId="941243781" sldId="262"/>
        </pc:sldMkLst>
        <pc:spChg chg="mod ord">
          <ac:chgData name="Mikkel Juhl Hobert" userId="2efa62db-f832-4f95-93ae-d5f1645b254b" providerId="ADAL" clId="{604326F1-2964-48C2-BB1B-9B3A7906D134}" dt="2025-04-03T06:47:08.926" v="1318" actId="20577"/>
          <ac:spMkLst>
            <pc:docMk/>
            <pc:sldMk cId="941243781" sldId="262"/>
            <ac:spMk id="2" creationId="{F8407AB9-0F8F-5157-AC66-9267019CB4C9}"/>
          </ac:spMkLst>
        </pc:spChg>
        <pc:spChg chg="del mod ord">
          <ac:chgData name="Mikkel Juhl Hobert" userId="2efa62db-f832-4f95-93ae-d5f1645b254b" providerId="ADAL" clId="{604326F1-2964-48C2-BB1B-9B3A7906D134}" dt="2025-04-03T06:34:06.898" v="3" actId="700"/>
          <ac:spMkLst>
            <pc:docMk/>
            <pc:sldMk cId="941243781" sldId="262"/>
            <ac:spMk id="3" creationId="{62DA35BC-1FDB-F51F-D0F7-C7173DFC34F0}"/>
          </ac:spMkLst>
        </pc:spChg>
        <pc:spChg chg="del">
          <ac:chgData name="Mikkel Juhl Hobert" userId="2efa62db-f832-4f95-93ae-d5f1645b254b" providerId="ADAL" clId="{604326F1-2964-48C2-BB1B-9B3A7906D134}" dt="2025-04-03T06:34:06.898" v="3" actId="700"/>
          <ac:spMkLst>
            <pc:docMk/>
            <pc:sldMk cId="941243781" sldId="262"/>
            <ac:spMk id="4" creationId="{7B911940-9B41-362D-52B4-B0801F0674A4}"/>
          </ac:spMkLst>
        </pc:spChg>
        <pc:spChg chg="add del mod ord">
          <ac:chgData name="Mikkel Juhl Hobert" userId="2efa62db-f832-4f95-93ae-d5f1645b254b" providerId="ADAL" clId="{604326F1-2964-48C2-BB1B-9B3A7906D134}" dt="2025-04-03T06:34:16.310" v="4"/>
          <ac:spMkLst>
            <pc:docMk/>
            <pc:sldMk cId="941243781" sldId="262"/>
            <ac:spMk id="5" creationId="{B43160A2-C436-24F1-2480-C451465C29DD}"/>
          </ac:spMkLst>
        </pc:spChg>
        <pc:spChg chg="add del mod ord">
          <ac:chgData name="Mikkel Juhl Hobert" userId="2efa62db-f832-4f95-93ae-d5f1645b254b" providerId="ADAL" clId="{604326F1-2964-48C2-BB1B-9B3A7906D134}" dt="2025-04-03T06:35:16.550" v="8" actId="700"/>
          <ac:spMkLst>
            <pc:docMk/>
            <pc:sldMk cId="941243781" sldId="262"/>
            <ac:spMk id="8" creationId="{485511B0-EF7C-7F2B-66C3-DECE3FE119F8}"/>
          </ac:spMkLst>
        </pc:spChg>
        <pc:spChg chg="add mod ord">
          <ac:chgData name="Mikkel Juhl Hobert" userId="2efa62db-f832-4f95-93ae-d5f1645b254b" providerId="ADAL" clId="{604326F1-2964-48C2-BB1B-9B3A7906D134}" dt="2025-04-03T06:44:03.643" v="1215" actId="20577"/>
          <ac:spMkLst>
            <pc:docMk/>
            <pc:sldMk cId="941243781" sldId="262"/>
            <ac:spMk id="9" creationId="{B6A89CEC-7DD7-60A7-0A67-1ECA197BDBB6}"/>
          </ac:spMkLst>
        </pc:spChg>
        <pc:spChg chg="add del mod ord">
          <ac:chgData name="Mikkel Juhl Hobert" userId="2efa62db-f832-4f95-93ae-d5f1645b254b" providerId="ADAL" clId="{604326F1-2964-48C2-BB1B-9B3A7906D134}" dt="2025-04-03T06:35:28.498" v="13"/>
          <ac:spMkLst>
            <pc:docMk/>
            <pc:sldMk cId="941243781" sldId="262"/>
            <ac:spMk id="10" creationId="{81EC87EC-7972-DAA8-C84C-460B1276080B}"/>
          </ac:spMkLst>
        </pc:spChg>
        <pc:picChg chg="add del mod">
          <ac:chgData name="Mikkel Juhl Hobert" userId="2efa62db-f832-4f95-93ae-d5f1645b254b" providerId="ADAL" clId="{604326F1-2964-48C2-BB1B-9B3A7906D134}" dt="2025-04-03T06:35:12.021" v="7" actId="478"/>
          <ac:picMkLst>
            <pc:docMk/>
            <pc:sldMk cId="941243781" sldId="262"/>
            <ac:picMk id="6" creationId="{8862F02A-961C-53A0-18E5-51A1F0FB2D11}"/>
          </ac:picMkLst>
        </pc:picChg>
        <pc:picChg chg="add mod">
          <ac:chgData name="Mikkel Juhl Hobert" userId="2efa62db-f832-4f95-93ae-d5f1645b254b" providerId="ADAL" clId="{604326F1-2964-48C2-BB1B-9B3A7906D134}" dt="2025-04-03T06:35:19.166" v="10"/>
          <ac:picMkLst>
            <pc:docMk/>
            <pc:sldMk cId="941243781" sldId="262"/>
            <ac:picMk id="11" creationId="{4D5B7C3C-B932-A320-05AB-57D4C7D94CFC}"/>
          </ac:picMkLst>
        </pc:picChg>
        <pc:picChg chg="add mod">
          <ac:chgData name="Mikkel Juhl Hobert" userId="2efa62db-f832-4f95-93ae-d5f1645b254b" providerId="ADAL" clId="{604326F1-2964-48C2-BB1B-9B3A7906D134}" dt="2025-04-03T06:35:20.991" v="12"/>
          <ac:picMkLst>
            <pc:docMk/>
            <pc:sldMk cId="941243781" sldId="262"/>
            <ac:picMk id="12" creationId="{8FCA0882-D8C0-92F0-9E6B-F401D6CBCC90}"/>
          </ac:picMkLst>
        </pc:picChg>
        <pc:picChg chg="add mod">
          <ac:chgData name="Mikkel Juhl Hobert" userId="2efa62db-f832-4f95-93ae-d5f1645b254b" providerId="ADAL" clId="{604326F1-2964-48C2-BB1B-9B3A7906D134}" dt="2025-04-03T06:35:28.498" v="13"/>
          <ac:picMkLst>
            <pc:docMk/>
            <pc:sldMk cId="941243781" sldId="262"/>
            <ac:picMk id="13" creationId="{A25E07A7-78BB-7D4B-639B-B8CAF5ED1B1C}"/>
          </ac:picMkLst>
        </pc:picChg>
      </pc:sldChg>
    </pc:docChg>
  </pc:docChgLst>
  <pc:docChgLst>
    <pc:chgData name="Mikkel Juhl Hobert" userId="2efa62db-f832-4f95-93ae-d5f1645b254b" providerId="ADAL" clId="{02229FDF-4186-4764-9193-AD70A5ACFF18}"/>
    <pc:docChg chg="custSel addSld modSld">
      <pc:chgData name="Mikkel Juhl Hobert" userId="2efa62db-f832-4f95-93ae-d5f1645b254b" providerId="ADAL" clId="{02229FDF-4186-4764-9193-AD70A5ACFF18}" dt="2024-11-12T10:29:21.791" v="110" actId="20577"/>
      <pc:docMkLst>
        <pc:docMk/>
      </pc:docMkLst>
      <pc:sldChg chg="modSp">
        <pc:chgData name="Mikkel Juhl Hobert" userId="2efa62db-f832-4f95-93ae-d5f1645b254b" providerId="ADAL" clId="{02229FDF-4186-4764-9193-AD70A5ACFF18}" dt="2024-11-12T10:29:21.791" v="110" actId="20577"/>
        <pc:sldMkLst>
          <pc:docMk/>
          <pc:sldMk cId="2207355229" sldId="258"/>
        </pc:sldMkLst>
      </pc:sldChg>
      <pc:sldChg chg="addSp delSp modSp new mod modClrScheme chgLayout">
        <pc:chgData name="Mikkel Juhl Hobert" userId="2efa62db-f832-4f95-93ae-d5f1645b254b" providerId="ADAL" clId="{02229FDF-4186-4764-9193-AD70A5ACFF18}" dt="2024-11-12T10:28:42.141" v="109" actId="20577"/>
        <pc:sldMkLst>
          <pc:docMk/>
          <pc:sldMk cId="3940439278" sldId="2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066E60-D6A0-4494-A708-4A415E99CC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30E7A842-CCA1-4919-B432-DDED200ADE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59D996BE-3CCA-4C4F-9642-9165D06D7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2E5F7F4-C22F-45D5-B847-1F86AA1C9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56B9F48C-9F34-4FD5-9389-3D7FC307A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38238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CE5566-05EB-4622-839A-21F656F4B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A2DCC79D-7568-4D9E-9579-488034FEAA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A6B20C71-8DFF-4623-8636-740257272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6E6198F-5EC7-4F55-B9B1-DF7129D53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6E99AB42-87DF-4E56-ABC6-647427A7C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5079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4EEB1EC3-C713-483A-8751-8A6C9CC426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CDA9F550-39F1-4AB0-B605-6F83417FAB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D72F5499-86AF-4EA5-BA76-248E96F3C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44772CEB-0BFA-467F-AB76-A056DEB84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9BD1E47F-2139-432A-A589-020140FC9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4054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685DE4-5CE9-4578-A087-76235DF7C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DCB69C4-C80D-4554-8923-86EBC21070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FADEBD3-7B72-4D3C-9DE4-DEFB3C148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82DD667A-DA1F-4EA1-B5AD-5C3A3AE80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2F7004F9-9998-4F59-8EE8-BCD54B48F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35591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1F8FB3-E65E-4936-A110-5562B6636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94D505E2-3103-496D-AEE6-69A20C3203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80C61E71-C9B0-45B4-95ED-69619F9EE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A274FBCD-AB90-404E-9E5A-4D701D18F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D4613BB-8559-405A-B151-BA0937427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8210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3FA1B8-E6B2-422B-94CE-8CEF8792D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F1C77B60-B52B-41E7-9107-DDA94E0826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641DEA98-54F1-451A-8D01-83590D48BA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40DBD95E-263A-4E71-A605-F502585A7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0A538A2A-1084-4098-9F78-52C83CFD1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2847F612-73E5-4F68-8266-63320068E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50398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50C428-526D-421E-9E3A-AA9A75D63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DC742A12-1D96-4759-AF66-7858897C0D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495A274E-66FD-47C6-9269-85DC166A7F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AB783709-6EF7-4C50-8F61-9DBE065149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1D8EC39A-A180-4C24-8269-8D152E05F7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A737EABE-E468-4BD1-99D5-F770F89B9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755A5A68-5908-42E5-9E36-628A3A31F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4F160EC2-B9C2-4203-A3EF-B01370E0B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59398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BBBEB1-AE8F-4172-A82F-F0692AC24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26A08925-0A67-4F95-A555-26FB63ACF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55ACB3C1-7FE3-41FE-8EFF-96C53E5BA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7E20A95E-24A4-4E8B-A398-391C75A2C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33719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3BBD2B3C-44F3-42CE-B1EB-C99CA2E20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12BC037C-8B0B-4E7B-A3A6-4CDCEF15C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8ED45A5B-9EC9-47DD-A2DA-5E276049F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98331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80E282-E587-4535-A725-6F078558F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B6BF497D-C6A6-4A14-A49B-A7B783E868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146991E5-D88A-4B83-8CB1-AC75F9E0D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1A3EDED4-91CA-49A7-A761-74F1E0270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65DD766A-22F3-4B5C-997B-FB4763453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AD2FEFFE-0A97-4F1D-AFC6-6EB14E3A1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09512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CFCFCF-19CC-4127-A6B3-9D1A2B6D2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E92ADEEB-3781-412D-A553-909A4411DE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9E098D87-D632-4F07-AB6C-DB34016245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EB5F64AE-ACA2-4DEF-8991-6374ACF13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DA5-E2FF-478B-B185-33C45902D1D6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7EE2D7A7-E3FB-4AAE-BDAC-A24648ED2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F06FCA43-79D5-4783-B49E-C3FE151BD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6883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4921A386-AE92-4691-8F59-8DC306F52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dirty="0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F5FAF937-D0A6-4870-AE9C-52E0AAFAC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/>
              <a:t>Klik for at redigere teksttypografierne i masteren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6B1A442D-6228-4939-B1D5-5C0747D04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29DA5-E2FF-478B-B185-33C45902D1D6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48697698-713B-48B0-9918-638F28538D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B455852D-873C-413D-B9D9-F718BA7F05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E41DF-2431-41B4-A024-957CC7D4B7B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2999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HJfy8acFaOg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4F48A7-E901-4197-937F-8528CCA448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/>
              <a:t>Solens atmosfære</a:t>
            </a:r>
            <a:endParaRPr lang="da-DK" dirty="0"/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B5EA2A44-AA8A-4DA3-A253-6CB1297325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88733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14">
            <a:extLst>
              <a:ext uri="{FF2B5EF4-FFF2-40B4-BE49-F238E27FC236}">
                <a16:creationId xmlns:a16="http://schemas.microsoft.com/office/drawing/2014/main" id="{FC84F98F-FFE8-41D4-A78D-44C3B4496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338" y="1841641"/>
            <a:ext cx="5032842" cy="4544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>
            <a:extLst>
              <a:ext uri="{FF2B5EF4-FFF2-40B4-BE49-F238E27FC236}">
                <a16:creationId xmlns:a16="http://schemas.microsoft.com/office/drawing/2014/main" id="{5B90CD70-B61F-461F-B82C-C45F062C3A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310" y="1530196"/>
            <a:ext cx="5373407" cy="516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87D113F1-75BF-41D7-84D6-11A58F880C1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2" y="1689192"/>
            <a:ext cx="5507115" cy="484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1BE4E7EB-FF5B-4E62-89CB-F8938BA171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572" y="1597665"/>
            <a:ext cx="5032375" cy="503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7A111466-B95F-42EE-9433-2C23B11FCA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088" y="1858191"/>
            <a:ext cx="4539343" cy="4511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737AD4D2-575C-4D0C-9ED9-ACE0D3A19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Solens atmosfære</a:t>
            </a:r>
          </a:p>
        </p:txBody>
      </p:sp>
      <p:sp>
        <p:nvSpPr>
          <p:cNvPr id="7" name="Pladsholder til indhold 6">
            <a:extLst>
              <a:ext uri="{FF2B5EF4-FFF2-40B4-BE49-F238E27FC236}">
                <a16:creationId xmlns:a16="http://schemas.microsoft.com/office/drawing/2014/main" id="{7EECD075-5E4B-4BF0-A9A1-78E4D1A371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849319"/>
          </a:xfrm>
        </p:spPr>
        <p:txBody>
          <a:bodyPr>
            <a:normAutofit/>
          </a:bodyPr>
          <a:lstStyle/>
          <a:p>
            <a:r>
              <a:rPr lang="da-DK" dirty="0"/>
              <a:t>Fotosfæren:</a:t>
            </a:r>
          </a:p>
          <a:p>
            <a:pPr lvl="1"/>
            <a:r>
              <a:rPr lang="da-DK" dirty="0"/>
              <a:t>Lyset undslipper herfra</a:t>
            </a:r>
          </a:p>
          <a:p>
            <a:pPr lvl="1"/>
            <a:r>
              <a:rPr lang="da-DK" dirty="0"/>
              <a:t>Den del af Solen vi ser</a:t>
            </a:r>
          </a:p>
          <a:p>
            <a:pPr lvl="1"/>
            <a:r>
              <a:rPr lang="da-DK" dirty="0"/>
              <a:t>Solpletter</a:t>
            </a:r>
          </a:p>
          <a:p>
            <a:r>
              <a:rPr lang="da-DK" dirty="0"/>
              <a:t>Kromosfæren og koronaen</a:t>
            </a:r>
          </a:p>
          <a:p>
            <a:pPr lvl="1"/>
            <a:r>
              <a:rPr lang="da-DK" dirty="0"/>
              <a:t>Næsten usynlig for vores øjne</a:t>
            </a:r>
          </a:p>
          <a:p>
            <a:pPr lvl="1"/>
            <a:r>
              <a:rPr lang="da-DK" dirty="0"/>
              <a:t>Ses bedst under total solformørkelse</a:t>
            </a:r>
          </a:p>
          <a:p>
            <a:pPr lvl="1"/>
            <a:r>
              <a:rPr lang="da-DK" dirty="0"/>
              <a:t>Protuberanser</a:t>
            </a:r>
          </a:p>
          <a:p>
            <a:pPr lvl="1"/>
            <a:r>
              <a:rPr lang="da-DK" dirty="0" err="1"/>
              <a:t>Soludbrud</a:t>
            </a:r>
            <a:r>
              <a:rPr lang="da-DK" dirty="0"/>
              <a:t>, koronale masse-udkastninger</a:t>
            </a:r>
          </a:p>
        </p:txBody>
      </p:sp>
      <p:cxnSp>
        <p:nvCxnSpPr>
          <p:cNvPr id="8" name="Lige pilforbindelse 7">
            <a:extLst>
              <a:ext uri="{FF2B5EF4-FFF2-40B4-BE49-F238E27FC236}">
                <a16:creationId xmlns:a16="http://schemas.microsoft.com/office/drawing/2014/main" id="{BFE948C4-81B2-5B4E-A63E-854DE80BF56D}"/>
              </a:ext>
            </a:extLst>
          </p:cNvPr>
          <p:cNvCxnSpPr>
            <a:cxnSpLocks/>
          </p:cNvCxnSpPr>
          <p:nvPr/>
        </p:nvCxnSpPr>
        <p:spPr>
          <a:xfrm flipH="1">
            <a:off x="10316775" y="5537672"/>
            <a:ext cx="129294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pilforbindelse 9">
            <a:extLst>
              <a:ext uri="{FF2B5EF4-FFF2-40B4-BE49-F238E27FC236}">
                <a16:creationId xmlns:a16="http://schemas.microsoft.com/office/drawing/2014/main" id="{25F31289-A8D2-2C0F-21AB-B799D9B95D4F}"/>
              </a:ext>
            </a:extLst>
          </p:cNvPr>
          <p:cNvCxnSpPr>
            <a:cxnSpLocks/>
          </p:cNvCxnSpPr>
          <p:nvPr/>
        </p:nvCxnSpPr>
        <p:spPr>
          <a:xfrm flipH="1">
            <a:off x="10215680" y="6156182"/>
            <a:ext cx="129294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735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B033B050-50E3-465E-9C08-D3A805C81C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18" y="1537271"/>
            <a:ext cx="10890364" cy="4918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59D5878F-6A3B-4648-8D91-CC434F965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293" y="1532362"/>
            <a:ext cx="8787414" cy="4928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003B193-40EC-43F0-875D-4FDE26F5E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Solaktivitet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0EEF0C-CD0E-4DFD-8E85-F08823F168E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144" y="1820716"/>
            <a:ext cx="773571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844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a pair of sunspots on the Sun">
            <a:extLst>
              <a:ext uri="{FF2B5EF4-FFF2-40B4-BE49-F238E27FC236}">
                <a16:creationId xmlns:a16="http://schemas.microsoft.com/office/drawing/2014/main" id="{ED0DEB55-D148-B715-AD77-AE0AFB15220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071952"/>
            <a:ext cx="5181600" cy="385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pair of sunspots on the Sun">
            <a:extLst>
              <a:ext uri="{FF2B5EF4-FFF2-40B4-BE49-F238E27FC236}">
                <a16:creationId xmlns:a16="http://schemas.microsoft.com/office/drawing/2014/main" id="{7792D0C1-17FD-C55F-BCE2-287B4185D830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304" y="2198402"/>
            <a:ext cx="5041392" cy="3605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el 7">
                <a:extLst>
                  <a:ext uri="{FF2B5EF4-FFF2-40B4-BE49-F238E27FC236}">
                    <a16:creationId xmlns:a16="http://schemas.microsoft.com/office/drawing/2014/main" id="{65387F1D-0027-271E-1A63-3D6E6B1A34E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a-DK" dirty="0"/>
                  <a:t>Solens magnetfelt </a:t>
                </a:r>
                <a14:m>
                  <m:oMath xmlns:m="http://schemas.openxmlformats.org/officeDocument/2006/math">
                    <m:r>
                      <a:rPr lang="da-DK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a-DK" dirty="0"/>
                  <a:t> Solpletter</a:t>
                </a:r>
              </a:p>
            </p:txBody>
          </p:sp>
        </mc:Choice>
        <mc:Fallback xmlns="">
          <p:sp>
            <p:nvSpPr>
              <p:cNvPr id="8" name="Titel 7">
                <a:extLst>
                  <a:ext uri="{FF2B5EF4-FFF2-40B4-BE49-F238E27FC236}">
                    <a16:creationId xmlns:a16="http://schemas.microsoft.com/office/drawing/2014/main" id="{65387F1D-0027-271E-1A63-3D6E6B1A34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0439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407AB9-0F8F-5157-AC66-9267019CB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Solens aktivitet skyldes Solens rotation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Pladsholder til indhold 8">
                <a:extLst>
                  <a:ext uri="{FF2B5EF4-FFF2-40B4-BE49-F238E27FC236}">
                    <a16:creationId xmlns:a16="http://schemas.microsoft.com/office/drawing/2014/main" id="{B6A89CEC-7DD7-60A7-0A67-1ECA197BDBB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da-DK" sz="2400" dirty="0"/>
                  <a:t>Plasma og magnetfelt er forbundet</a:t>
                </a:r>
              </a:p>
              <a:p>
                <a:r>
                  <a:rPr lang="da-DK" sz="2400" dirty="0"/>
                  <a:t>Solen roterer hurtigere ved ækvator</a:t>
                </a:r>
              </a:p>
              <a:p>
                <a:r>
                  <a:rPr lang="da-DK" sz="2400" dirty="0"/>
                  <a:t>Magnetfeltet vikles sammen</a:t>
                </a:r>
              </a:p>
              <a:p>
                <a:r>
                  <a:rPr lang="da-DK" sz="2400" dirty="0"/>
                  <a:t>Danner buer </a:t>
                </a:r>
                <a14:m>
                  <m:oMath xmlns:m="http://schemas.openxmlformats.org/officeDocument/2006/math">
                    <m:r>
                      <a:rPr lang="da-DK" sz="2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a-DK" sz="2400" dirty="0"/>
                  <a:t> Protuberanser</a:t>
                </a:r>
              </a:p>
              <a:p>
                <a:r>
                  <a:rPr lang="da-DK" sz="2400" dirty="0"/>
                  <a:t>Kan ”knække/springe” </a:t>
                </a:r>
                <a14:m>
                  <m:oMath xmlns:m="http://schemas.openxmlformats.org/officeDocument/2006/math">
                    <m:r>
                      <a:rPr lang="da-DK" sz="2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a-DK" sz="2400" dirty="0"/>
                  <a:t> Soludbrud</a:t>
                </a:r>
              </a:p>
              <a:p>
                <a:r>
                  <a:rPr lang="da-DK" sz="2400" dirty="0"/>
                  <a:t>Cyklus på ca. 11 år</a:t>
                </a:r>
              </a:p>
            </p:txBody>
          </p:sp>
        </mc:Choice>
        <mc:Fallback>
          <p:sp>
            <p:nvSpPr>
              <p:cNvPr id="9" name="Pladsholder til indhold 8">
                <a:extLst>
                  <a:ext uri="{FF2B5EF4-FFF2-40B4-BE49-F238E27FC236}">
                    <a16:creationId xmlns:a16="http://schemas.microsoft.com/office/drawing/2014/main" id="{B6A89CEC-7DD7-60A7-0A67-1ECA197BDB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4"/>
                <a:stretch>
                  <a:fillRect l="-1647" t="-1961"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sun_mag_field_rotate_tangle_400x300">
            <a:hlinkClick r:id="" action="ppaction://media"/>
            <a:extLst>
              <a:ext uri="{FF2B5EF4-FFF2-40B4-BE49-F238E27FC236}">
                <a16:creationId xmlns:a16="http://schemas.microsoft.com/office/drawing/2014/main" id="{A25E07A7-78BB-7D4B-639B-B8CAF5ED1B1C}"/>
              </a:ext>
            </a:extLst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172200" y="2058988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94124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0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7" repeatCount="indefinite" fill="remove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er 1" title="Space Weather and Earth's Aurora">
            <a:hlinkClick r:id="" action="ppaction://media"/>
            <a:extLst>
              <a:ext uri="{FF2B5EF4-FFF2-40B4-BE49-F238E27FC236}">
                <a16:creationId xmlns:a16="http://schemas.microsoft.com/office/drawing/2014/main" id="{C9197FC0-091F-65F5-1D17-399DEB40C54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486" y="-7620"/>
            <a:ext cx="12165027" cy="687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85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75</Words>
  <Application>Microsoft Office PowerPoint</Application>
  <PresentationFormat>Widescreen</PresentationFormat>
  <Paragraphs>20</Paragraphs>
  <Slides>6</Slides>
  <Notes>0</Notes>
  <HiddenSlides>0</HiddenSlides>
  <MMClips>2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6</vt:i4>
      </vt:variant>
    </vt:vector>
  </HeadingPairs>
  <TitlesOfParts>
    <vt:vector size="10" baseType="lpstr">
      <vt:lpstr>Arial</vt:lpstr>
      <vt:lpstr>Calibri</vt:lpstr>
      <vt:lpstr>Cambria Math</vt:lpstr>
      <vt:lpstr>Office-tema</vt:lpstr>
      <vt:lpstr>Solens atmosfære</vt:lpstr>
      <vt:lpstr>Solens atmosfære</vt:lpstr>
      <vt:lpstr>Solaktivitet</vt:lpstr>
      <vt:lpstr>Solens magnetfelt → Solpletter</vt:lpstr>
      <vt:lpstr>Solens aktivitet skyldes Solens rotation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Solen</dc:title>
  <dc:creator>Mikkel Juhl Hobert</dc:creator>
  <cp:lastModifiedBy>Mikkel Juhl Hobert</cp:lastModifiedBy>
  <cp:revision>11</cp:revision>
  <dcterms:created xsi:type="dcterms:W3CDTF">2021-10-06T08:55:54Z</dcterms:created>
  <dcterms:modified xsi:type="dcterms:W3CDTF">2025-04-03T06:47:15Z</dcterms:modified>
</cp:coreProperties>
</file>