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6" r:id="rId4"/>
    <p:sldId id="269" r:id="rId5"/>
    <p:sldId id="257" r:id="rId6"/>
    <p:sldId id="265" r:id="rId7"/>
    <p:sldId id="267" r:id="rId8"/>
    <p:sldId id="268" r:id="rId9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5D0848-FF9B-4687-8682-4E01599B8C0C}" v="2059" dt="2025-04-28T13:00:29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kel Juhl Hobert" userId="2efa62db-f832-4f95-93ae-d5f1645b254b" providerId="ADAL" clId="{E9988659-F2C7-4D79-A218-C80AD01EFCE3}"/>
    <pc:docChg chg="modSld">
      <pc:chgData name="Mikkel Juhl Hobert" userId="2efa62db-f832-4f95-93ae-d5f1645b254b" providerId="ADAL" clId="{E9988659-F2C7-4D79-A218-C80AD01EFCE3}" dt="2025-03-09T18:28:34.126" v="0" actId="20577"/>
      <pc:docMkLst>
        <pc:docMk/>
      </pc:docMkLst>
      <pc:sldChg chg="modSp">
        <pc:chgData name="Mikkel Juhl Hobert" userId="2efa62db-f832-4f95-93ae-d5f1645b254b" providerId="ADAL" clId="{E9988659-F2C7-4D79-A218-C80AD01EFCE3}" dt="2025-03-09T18:28:34.126" v="0" actId="20577"/>
        <pc:sldMkLst>
          <pc:docMk/>
          <pc:sldMk cId="2077382486" sldId="257"/>
        </pc:sldMkLst>
        <pc:spChg chg="mod">
          <ac:chgData name="Mikkel Juhl Hobert" userId="2efa62db-f832-4f95-93ae-d5f1645b254b" providerId="ADAL" clId="{E9988659-F2C7-4D79-A218-C80AD01EFCE3}" dt="2025-03-09T18:28:34.126" v="0" actId="20577"/>
          <ac:spMkLst>
            <pc:docMk/>
            <pc:sldMk cId="2077382486" sldId="257"/>
            <ac:spMk id="6" creationId="{2D91D81F-E59C-C8DD-574C-4913698248C1}"/>
          </ac:spMkLst>
        </pc:spChg>
      </pc:sldChg>
    </pc:docChg>
  </pc:docChgLst>
  <pc:docChgLst>
    <pc:chgData name="Mikkel Juhl Hobert" userId="2efa62db-f832-4f95-93ae-d5f1645b254b" providerId="ADAL" clId="{E55D0848-FF9B-4687-8682-4E01599B8C0C}"/>
    <pc:docChg chg="undo redo custSel addSld delSld modSld sldOrd">
      <pc:chgData name="Mikkel Juhl Hobert" userId="2efa62db-f832-4f95-93ae-d5f1645b254b" providerId="ADAL" clId="{E55D0848-FF9B-4687-8682-4E01599B8C0C}" dt="2025-04-28T13:00:52.392" v="2363" actId="47"/>
      <pc:docMkLst>
        <pc:docMk/>
      </pc:docMkLst>
      <pc:sldChg chg="modSp mod">
        <pc:chgData name="Mikkel Juhl Hobert" userId="2efa62db-f832-4f95-93ae-d5f1645b254b" providerId="ADAL" clId="{E55D0848-FF9B-4687-8682-4E01599B8C0C}" dt="2025-03-09T18:29:23.449" v="6" actId="20577"/>
        <pc:sldMkLst>
          <pc:docMk/>
          <pc:sldMk cId="1047624376" sldId="256"/>
        </pc:sldMkLst>
        <pc:spChg chg="mod">
          <ac:chgData name="Mikkel Juhl Hobert" userId="2efa62db-f832-4f95-93ae-d5f1645b254b" providerId="ADAL" clId="{E55D0848-FF9B-4687-8682-4E01599B8C0C}" dt="2025-03-09T18:29:23.449" v="6" actId="20577"/>
          <ac:spMkLst>
            <pc:docMk/>
            <pc:sldMk cId="1047624376" sldId="256"/>
            <ac:spMk id="2" creationId="{735FE794-BA5D-39D0-816C-80D9FACCC566}"/>
          </ac:spMkLst>
        </pc:spChg>
      </pc:sldChg>
      <pc:sldChg chg="addSp delSp modSp mod ord modAnim">
        <pc:chgData name="Mikkel Juhl Hobert" userId="2efa62db-f832-4f95-93ae-d5f1645b254b" providerId="ADAL" clId="{E55D0848-FF9B-4687-8682-4E01599B8C0C}" dt="2025-04-01T11:22:56.644" v="2016" actId="478"/>
        <pc:sldMkLst>
          <pc:docMk/>
          <pc:sldMk cId="2077382486" sldId="257"/>
        </pc:sldMkLst>
        <pc:spChg chg="mod">
          <ac:chgData name="Mikkel Juhl Hobert" userId="2efa62db-f832-4f95-93ae-d5f1645b254b" providerId="ADAL" clId="{E55D0848-FF9B-4687-8682-4E01599B8C0C}" dt="2025-03-09T18:36:55.719" v="458" actId="20577"/>
          <ac:spMkLst>
            <pc:docMk/>
            <pc:sldMk cId="2077382486" sldId="257"/>
            <ac:spMk id="4" creationId="{A02C25B9-BEEA-DB3A-43A3-2DCAB46B0342}"/>
          </ac:spMkLst>
        </pc:spChg>
        <pc:spChg chg="mod">
          <ac:chgData name="Mikkel Juhl Hobert" userId="2efa62db-f832-4f95-93ae-d5f1645b254b" providerId="ADAL" clId="{E55D0848-FF9B-4687-8682-4E01599B8C0C}" dt="2025-03-09T18:37:59.245" v="575" actId="1076"/>
          <ac:spMkLst>
            <pc:docMk/>
            <pc:sldMk cId="2077382486" sldId="257"/>
            <ac:spMk id="6" creationId="{2D91D81F-E59C-C8DD-574C-4913698248C1}"/>
          </ac:spMkLst>
        </pc:spChg>
      </pc:sldChg>
      <pc:sldChg chg="modSp add del mod modAnim">
        <pc:chgData name="Mikkel Juhl Hobert" userId="2efa62db-f832-4f95-93ae-d5f1645b254b" providerId="ADAL" clId="{E55D0848-FF9B-4687-8682-4E01599B8C0C}" dt="2025-04-28T13:00:52.392" v="2363" actId="47"/>
        <pc:sldMkLst>
          <pc:docMk/>
          <pc:sldMk cId="2596451977" sldId="260"/>
        </pc:sldMkLst>
        <pc:spChg chg="mod">
          <ac:chgData name="Mikkel Juhl Hobert" userId="2efa62db-f832-4f95-93ae-d5f1645b254b" providerId="ADAL" clId="{E55D0848-FF9B-4687-8682-4E01599B8C0C}" dt="2025-04-28T13:00:29.257" v="2362" actId="20577"/>
          <ac:spMkLst>
            <pc:docMk/>
            <pc:sldMk cId="2596451977" sldId="260"/>
            <ac:spMk id="3" creationId="{35F0B6E5-B95F-D44C-989F-8571C804BEF4}"/>
          </ac:spMkLst>
        </pc:spChg>
      </pc:sldChg>
      <pc:sldChg chg="del">
        <pc:chgData name="Mikkel Juhl Hobert" userId="2efa62db-f832-4f95-93ae-d5f1645b254b" providerId="ADAL" clId="{E55D0848-FF9B-4687-8682-4E01599B8C0C}" dt="2025-03-09T18:29:26.470" v="7" actId="47"/>
        <pc:sldMkLst>
          <pc:docMk/>
          <pc:sldMk cId="2320800278" sldId="262"/>
        </pc:sldMkLst>
      </pc:sldChg>
      <pc:sldChg chg="modSp mod ord">
        <pc:chgData name="Mikkel Juhl Hobert" userId="2efa62db-f832-4f95-93ae-d5f1645b254b" providerId="ADAL" clId="{E55D0848-FF9B-4687-8682-4E01599B8C0C}" dt="2025-04-01T10:06:54.136" v="933" actId="20577"/>
        <pc:sldMkLst>
          <pc:docMk/>
          <pc:sldMk cId="1510625031" sldId="265"/>
        </pc:sldMkLst>
        <pc:spChg chg="mod">
          <ac:chgData name="Mikkel Juhl Hobert" userId="2efa62db-f832-4f95-93ae-d5f1645b254b" providerId="ADAL" clId="{E55D0848-FF9B-4687-8682-4E01599B8C0C}" dt="2025-04-01T10:06:54.136" v="933" actId="20577"/>
          <ac:spMkLst>
            <pc:docMk/>
            <pc:sldMk cId="1510625031" sldId="265"/>
            <ac:spMk id="2" creationId="{868A041F-1C9C-2EA9-3DBA-0196EC672A7C}"/>
          </ac:spMkLst>
        </pc:spChg>
      </pc:sldChg>
      <pc:sldChg chg="modSp mod">
        <pc:chgData name="Mikkel Juhl Hobert" userId="2efa62db-f832-4f95-93ae-d5f1645b254b" providerId="ADAL" clId="{E55D0848-FF9B-4687-8682-4E01599B8C0C}" dt="2025-04-01T10:06:57.026" v="934"/>
        <pc:sldMkLst>
          <pc:docMk/>
          <pc:sldMk cId="110558321" sldId="267"/>
        </pc:sldMkLst>
        <pc:spChg chg="mod">
          <ac:chgData name="Mikkel Juhl Hobert" userId="2efa62db-f832-4f95-93ae-d5f1645b254b" providerId="ADAL" clId="{E55D0848-FF9B-4687-8682-4E01599B8C0C}" dt="2025-04-01T10:06:57.026" v="934"/>
          <ac:spMkLst>
            <pc:docMk/>
            <pc:sldMk cId="110558321" sldId="267"/>
            <ac:spMk id="5" creationId="{123C2B99-CE46-8302-5DFA-C89231F4E5A5}"/>
          </ac:spMkLst>
        </pc:spChg>
      </pc:sldChg>
      <pc:sldChg chg="modSp mod">
        <pc:chgData name="Mikkel Juhl Hobert" userId="2efa62db-f832-4f95-93ae-d5f1645b254b" providerId="ADAL" clId="{E55D0848-FF9B-4687-8682-4E01599B8C0C}" dt="2025-04-01T10:07:08.439" v="953" actId="20577"/>
        <pc:sldMkLst>
          <pc:docMk/>
          <pc:sldMk cId="4130142146" sldId="268"/>
        </pc:sldMkLst>
        <pc:spChg chg="mod">
          <ac:chgData name="Mikkel Juhl Hobert" userId="2efa62db-f832-4f95-93ae-d5f1645b254b" providerId="ADAL" clId="{E55D0848-FF9B-4687-8682-4E01599B8C0C}" dt="2025-04-01T10:07:08.439" v="953" actId="20577"/>
          <ac:spMkLst>
            <pc:docMk/>
            <pc:sldMk cId="4130142146" sldId="268"/>
            <ac:spMk id="2" creationId="{30C26D57-A67F-2632-674E-3A6415790E24}"/>
          </ac:spMkLst>
        </pc:spChg>
      </pc:sldChg>
      <pc:sldChg chg="addSp delSp modSp new mod">
        <pc:chgData name="Mikkel Juhl Hobert" userId="2efa62db-f832-4f95-93ae-d5f1645b254b" providerId="ADAL" clId="{E55D0848-FF9B-4687-8682-4E01599B8C0C}" dt="2025-04-01T10:06:07.925" v="777" actId="1076"/>
        <pc:sldMkLst>
          <pc:docMk/>
          <pc:sldMk cId="759118179" sldId="269"/>
        </pc:sldMkLst>
        <pc:spChg chg="mod">
          <ac:chgData name="Mikkel Juhl Hobert" userId="2efa62db-f832-4f95-93ae-d5f1645b254b" providerId="ADAL" clId="{E55D0848-FF9B-4687-8682-4E01599B8C0C}" dt="2025-04-01T10:05:23.639" v="766"/>
          <ac:spMkLst>
            <pc:docMk/>
            <pc:sldMk cId="759118179" sldId="269"/>
            <ac:spMk id="2" creationId="{2A2DDE25-1EF0-3EDD-AECB-2DB47DCB6E2D}"/>
          </ac:spMkLst>
        </pc:spChg>
        <pc:picChg chg="add mod ord">
          <ac:chgData name="Mikkel Juhl Hobert" userId="2efa62db-f832-4f95-93ae-d5f1645b254b" providerId="ADAL" clId="{E55D0848-FF9B-4687-8682-4E01599B8C0C}" dt="2025-04-01T10:05:33.929" v="771" actId="1076"/>
          <ac:picMkLst>
            <pc:docMk/>
            <pc:sldMk cId="759118179" sldId="269"/>
            <ac:picMk id="11" creationId="{60804331-4ACA-2C87-ACA8-63504076DE13}"/>
          </ac:picMkLst>
        </pc:picChg>
        <pc:picChg chg="add mod">
          <ac:chgData name="Mikkel Juhl Hobert" userId="2efa62db-f832-4f95-93ae-d5f1645b254b" providerId="ADAL" clId="{E55D0848-FF9B-4687-8682-4E01599B8C0C}" dt="2025-04-01T10:06:07.925" v="777" actId="1076"/>
          <ac:picMkLst>
            <pc:docMk/>
            <pc:sldMk cId="759118179" sldId="269"/>
            <ac:picMk id="13" creationId="{477B0E0B-929D-154C-EE00-EC2ECC3BA61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FA2C7-100D-4E00-9142-F7E98868F114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4ACE0-71D9-407B-88FC-154BA10870A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066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4ACE0-71D9-407B-88FC-154BA10870AF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80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2D3A-C263-1233-A3DB-5090B0E60F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7AA587F7-1CBF-35C1-2900-6463CBBD2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A86A674-0A58-CA49-A384-5ED9DB1B2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03A92AB-8E5A-59CE-59D5-BB903C5DC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4261605-D1EC-C63F-EB8E-87DEC0EA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344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DA118-42BA-94BC-1041-70D96A95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E0B0FE89-E174-959F-6E64-ED3D4C1FC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F254C7-6C8E-747F-3736-2C0C891F1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B66EAF1-1075-F2EC-8C70-BE5D216A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FFF76C5-9815-C739-C297-7900380E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37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58F34CEF-D4CC-0A7C-3393-79C9163D38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F0AFDC6-1BBF-76A6-79F2-D7FCAE652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FF0A4BF-AB75-AAA5-9093-80CC8F62D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3621D77-52FB-1B7B-D46E-B8941EBF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048AB02-3330-5693-A79B-2E49443E4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80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A4938-B84E-26E4-F96E-6AF17443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7CE78A0-3692-3B24-6821-07030BAF4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D86DB2-6F6E-5B77-FA7D-D64EEEF8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6E96F52-0630-02C8-6043-E53C8D60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FCBBCFF-0C28-B424-02C5-3115D5C9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748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A00048-BC4C-DD76-EB62-D6D8D41F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8F81003-CBC5-A380-2215-72200F9E2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6E1CBEA-7433-2534-ED4A-073D2FC31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1E96B7D-D8A8-1F6A-9818-C584DC5C7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7946E0D-B5A5-BE13-7B1F-60E6D7DB7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353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9A9CB8-68DE-3D29-BEB5-567AA4496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7E3B045-2108-63DB-2494-F12E386A5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643B1E9-C5FF-883D-CF73-7F422F3AF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A391BD2-CDAB-85FF-E20A-92ED2878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3F3B0F3-866D-116D-BDE9-D4792C92F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CBC4E6B-E1A3-A7F4-FD29-D3C83D77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280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F776A-4EF7-3170-63E4-E15D551A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9DE14FC-A07B-C168-A8E9-74416317F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596F6333-C311-884D-325F-730AD73BAB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3CA717A-F1F6-3C7D-7E40-172C8ADDF9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0BCE1CD3-CE04-0E9A-7D4C-F5E172E8E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488BBB42-A0FA-F9B0-3A59-823AC273B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6F176E1-BDE1-F4E1-36BE-E33A89924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83510FBB-708F-6FB5-346B-7C7F0F0D4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54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A1E201-FFB7-5250-3D02-170AC473A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B0E5DCC-6DCC-4AD7-9F46-784FE0395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A472613-4097-366A-B432-62380D58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82E8F29-2C76-5169-107F-82CA58DD3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327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9E3720A2-5EA6-3BB7-61AD-BED3614C7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DF38C72D-84C6-1161-06DD-4AF36C88F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C1A07033-39D1-DBFE-C95D-968F97C4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53894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0DB22D-E144-0C9F-DBB8-CB899DCC1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2CCE007-18A0-358A-0F74-16EB9741C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ABE3EDF-5128-5E62-8583-BFF252816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C0E4DDA-69A1-6CAA-4AB4-4FFB51FA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3AB246C-1726-2028-4B14-E4395A758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D453BBB-A603-796F-3306-AD37B3C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462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1D0AB-C8EF-1409-B294-4DF64750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DEC4744-F3FE-77D3-44E3-E81D08CDBB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824F40B-8FC7-665F-EF57-20E241B3E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3E89F7F-1071-EABA-8414-B5F6F935E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E059B7C-8F56-B91F-2FDF-12878630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646B964-750E-DB10-72D3-4AEDA4E2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4721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6D2D407B-6670-9A14-1C7D-5E07D93CE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B06E79E-4DAE-1C8E-082C-DC583F424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9EC842-D7AC-0842-0E65-393A02D0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F7941E-9331-40F6-8B8E-FE540318EF5B}" type="datetimeFigureOut">
              <a:rPr lang="da-DK" smtClean="0"/>
              <a:t>28-04-2025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1EDEBAD-5CC9-F1ED-D329-131599F38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BBC2B3-8417-5A4E-7D7A-A249A0980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72C6AB-5C29-446B-81E0-D7A3D2BE4E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859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FE794-BA5D-39D0-816C-80D9FACCC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da-DK" dirty="0"/>
              <a:t>Solens indre</a:t>
            </a:r>
          </a:p>
        </p:txBody>
      </p:sp>
    </p:spTree>
    <p:extLst>
      <p:ext uri="{BB962C8B-B14F-4D97-AF65-F5344CB8AC3E}">
        <p14:creationId xmlns:p14="http://schemas.microsoft.com/office/powerpoint/2010/main" val="104762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t billede, der indeholder tekst, orange, mad&#10;&#10;Automatisk genereret beskrivelse">
            <a:extLst>
              <a:ext uri="{FF2B5EF4-FFF2-40B4-BE49-F238E27FC236}">
                <a16:creationId xmlns:a16="http://schemas.microsoft.com/office/drawing/2014/main" id="{5FA58CC3-3DDA-DBB6-F91B-15D2CE591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2" r="1" b="1"/>
          <a:stretch/>
        </p:blipFill>
        <p:spPr bwMode="auto"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A387114C-9C49-6AAA-1016-E2C21B5DA1D8}"/>
              </a:ext>
            </a:extLst>
          </p:cNvPr>
          <p:cNvSpPr txBox="1"/>
          <p:nvPr/>
        </p:nvSpPr>
        <p:spPr>
          <a:xfrm>
            <a:off x="185633" y="1371331"/>
            <a:ext cx="33260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dirty="0">
                <a:solidFill>
                  <a:schemeClr val="bg1"/>
                </a:solidFill>
              </a:rPr>
              <a:t>Kernen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Energiproduktion (kernefusion)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800" dirty="0">
              <a:solidFill>
                <a:schemeClr val="bg1"/>
              </a:solidFill>
            </a:endParaRPr>
          </a:p>
          <a:p>
            <a:r>
              <a:rPr lang="da-DK" sz="2800" dirty="0">
                <a:solidFill>
                  <a:schemeClr val="bg1"/>
                </a:solidFill>
              </a:rPr>
              <a:t>Strålingszone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Energitransport i form af stråling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800" dirty="0">
              <a:solidFill>
                <a:schemeClr val="bg1"/>
              </a:solidFill>
            </a:endParaRPr>
          </a:p>
          <a:p>
            <a:r>
              <a:rPr lang="da-DK" sz="2800" dirty="0">
                <a:solidFill>
                  <a:schemeClr val="bg1"/>
                </a:solidFill>
              </a:rPr>
              <a:t>Konvektionszone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800" dirty="0">
                <a:solidFill>
                  <a:schemeClr val="bg1"/>
                </a:solidFill>
              </a:rPr>
              <a:t>Energitransport i form af konvektion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C91F9EEE-54D1-9845-3EAC-AEB61825F3BF}"/>
              </a:ext>
            </a:extLst>
          </p:cNvPr>
          <p:cNvSpPr txBox="1">
            <a:spLocks/>
          </p:cNvSpPr>
          <p:nvPr/>
        </p:nvSpPr>
        <p:spPr>
          <a:xfrm>
            <a:off x="185633" y="389437"/>
            <a:ext cx="4235245" cy="9818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000" dirty="0">
                <a:solidFill>
                  <a:schemeClr val="bg1"/>
                </a:solidFill>
              </a:rPr>
              <a:t>Solens struktur</a:t>
            </a:r>
          </a:p>
        </p:txBody>
      </p:sp>
    </p:spTree>
    <p:extLst>
      <p:ext uri="{BB962C8B-B14F-4D97-AF65-F5344CB8AC3E}">
        <p14:creationId xmlns:p14="http://schemas.microsoft.com/office/powerpoint/2010/main" val="258447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9BB212B5-206B-5DEE-7407-9B91ABB26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675" y="0"/>
            <a:ext cx="66726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90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DDE25-1EF0-3EDD-AECB-2DB47DCB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Energiproduktion i Solens kerne</a:t>
            </a:r>
            <a:br>
              <a:rPr lang="da-DK" dirty="0"/>
            </a:br>
            <a:r>
              <a:rPr lang="da-DK" dirty="0"/>
              <a:t>(kernefusion af hydrogen til helium)</a:t>
            </a:r>
          </a:p>
        </p:txBody>
      </p:sp>
      <p:pic>
        <p:nvPicPr>
          <p:cNvPr id="11" name="Pladsholder til indhold 10">
            <a:extLst>
              <a:ext uri="{FF2B5EF4-FFF2-40B4-BE49-F238E27FC236}">
                <a16:creationId xmlns:a16="http://schemas.microsoft.com/office/drawing/2014/main" id="{60804331-4ACA-2C87-ACA8-63504076DE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845" y="1907616"/>
            <a:ext cx="6170839" cy="4950384"/>
          </a:xfrm>
        </p:spPr>
      </p:pic>
      <p:pic>
        <p:nvPicPr>
          <p:cNvPr id="13" name="Billede 12">
            <a:extLst>
              <a:ext uri="{FF2B5EF4-FFF2-40B4-BE49-F238E27FC236}">
                <a16:creationId xmlns:a16="http://schemas.microsoft.com/office/drawing/2014/main" id="{477B0E0B-929D-154C-EE00-EC2ECC3BA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954" y="1690688"/>
            <a:ext cx="5527026" cy="29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18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02C25B9-BEEA-DB3A-43A3-2DCAB46B0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Energiproduktion i Solens kerne</a:t>
            </a:r>
            <a:br>
              <a:rPr lang="da-DK" dirty="0"/>
            </a:br>
            <a:r>
              <a:rPr lang="da-DK" dirty="0"/>
              <a:t>(kernefusion af hydrogen til helium)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A340731-91CC-0453-E642-65BED0E750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656" y="1825625"/>
            <a:ext cx="688468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felt 5">
                <a:extLst>
                  <a:ext uri="{FF2B5EF4-FFF2-40B4-BE49-F238E27FC236}">
                    <a16:creationId xmlns:a16="http://schemas.microsoft.com/office/drawing/2014/main" id="{2D91D81F-E59C-C8DD-574C-4913698248C1}"/>
                  </a:ext>
                </a:extLst>
              </p:cNvPr>
              <p:cNvSpPr txBox="1"/>
              <p:nvPr/>
            </p:nvSpPr>
            <p:spPr>
              <a:xfrm>
                <a:off x="538930" y="2231579"/>
                <a:ext cx="11114139" cy="353943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a-DK" sz="3200" dirty="0"/>
                  <a:t>Fire hydrogenkerner smelter sammen til en heliumkerne.</a:t>
                </a:r>
              </a:p>
              <a:p>
                <a:endParaRPr lang="da-DK" sz="3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a-DK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da-DK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a-DK" sz="32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da-DK" sz="3200" b="0" i="0" smtClean="0">
                          <a:latin typeface="Cambria Math" panose="02040503050406030204" pitchFamily="18" charset="0"/>
                        </a:rPr>
                        <m:t>→1</m:t>
                      </m:r>
                      <m:r>
                        <a:rPr lang="da-DK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a-DK" sz="3200" b="0" i="0" smtClean="0">
                          <a:latin typeface="Cambria Math" panose="02040503050406030204" pitchFamily="18" charset="0"/>
                        </a:rPr>
                        <m:t>He</m:t>
                      </m:r>
                    </m:oMath>
                  </m:oMathPara>
                </a14:m>
                <a:endParaRPr lang="da-DK" sz="3200" dirty="0"/>
              </a:p>
              <a:p>
                <a:endParaRPr lang="da-DK" sz="3200" dirty="0"/>
              </a:p>
              <a:p>
                <a:r>
                  <a:rPr lang="da-DK" sz="3200" dirty="0"/>
                  <a:t>Processen omdanner noget af atomkernernes masse til energi.</a:t>
                </a:r>
              </a:p>
              <a:p>
                <a:endParaRPr lang="da-DK" sz="3200" dirty="0"/>
              </a:p>
              <a:p>
                <a:pPr algn="ctr"/>
                <a:r>
                  <a:rPr lang="da-DK" sz="3200" dirty="0"/>
                  <a:t>Kerneenergi </a:t>
                </a:r>
                <a14:m>
                  <m:oMath xmlns:m="http://schemas.openxmlformats.org/officeDocument/2006/math">
                    <m:r>
                      <a:rPr lang="da-DK" sz="3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sz="3200" dirty="0"/>
                  <a:t> Strålingsenergi</a:t>
                </a:r>
              </a:p>
            </p:txBody>
          </p:sp>
        </mc:Choice>
        <mc:Fallback xmlns="">
          <p:sp>
            <p:nvSpPr>
              <p:cNvPr id="6" name="Tekstfelt 5">
                <a:extLst>
                  <a:ext uri="{FF2B5EF4-FFF2-40B4-BE49-F238E27FC236}">
                    <a16:creationId xmlns:a16="http://schemas.microsoft.com/office/drawing/2014/main" id="{2D91D81F-E59C-C8DD-574C-491369824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30" y="2231579"/>
                <a:ext cx="11114139" cy="3539430"/>
              </a:xfrm>
              <a:prstGeom prst="rect">
                <a:avLst/>
              </a:prstGeom>
              <a:blipFill>
                <a:blip r:embed="rId3"/>
                <a:stretch>
                  <a:fillRect l="-1202" t="-1533" r="-1093" b="-4259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38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A041F-1C9C-2EA9-3DBA-0196EC67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Strålingsoverførsel i strålingszonen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820777C-ABD1-BAA0-5F29-E937CE5C6D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3" y="1825625"/>
            <a:ext cx="1002983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2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C8E560D-25A1-CCD9-C45D-872DB73F1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73"/>
          <a:stretch/>
        </p:blipFill>
        <p:spPr bwMode="auto">
          <a:xfrm>
            <a:off x="1" y="1729340"/>
            <a:ext cx="5643716" cy="510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7A145A82-72FD-A5D2-1ACB-4A6D62B2B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53"/>
          <a:stretch/>
        </p:blipFill>
        <p:spPr bwMode="auto">
          <a:xfrm>
            <a:off x="5643717" y="1729340"/>
            <a:ext cx="6548282" cy="346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23C2B99-CE46-8302-5DFA-C89231F4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Strålingsoverførsel i strålingszonen</a:t>
            </a:r>
          </a:p>
        </p:txBody>
      </p:sp>
    </p:spTree>
    <p:extLst>
      <p:ext uri="{BB962C8B-B14F-4D97-AF65-F5344CB8AC3E}">
        <p14:creationId xmlns:p14="http://schemas.microsoft.com/office/powerpoint/2010/main" val="110558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C26D57-A67F-2632-674E-3A6415790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Konvektion i konvektionszonen</a:t>
            </a:r>
          </a:p>
        </p:txBody>
      </p:sp>
      <p:pic>
        <p:nvPicPr>
          <p:cNvPr id="4" name="Heat_Transfer_Conduction_Convection_and_Radiation">
            <a:hlinkClick r:id="" action="ppaction://media"/>
            <a:extLst>
              <a:ext uri="{FF2B5EF4-FFF2-40B4-BE49-F238E27FC236}">
                <a16:creationId xmlns:a16="http://schemas.microsoft.com/office/drawing/2014/main" id="{555F30A0-E4D1-C4AE-133B-9FB91725BB9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2676" y="1825625"/>
            <a:ext cx="8946648" cy="5032375"/>
          </a:xfrm>
        </p:spPr>
      </p:pic>
    </p:spTree>
    <p:extLst>
      <p:ext uri="{BB962C8B-B14F-4D97-AF65-F5344CB8AC3E}">
        <p14:creationId xmlns:p14="http://schemas.microsoft.com/office/powerpoint/2010/main" val="413014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80</Words>
  <Application>Microsoft Office PowerPoint</Application>
  <PresentationFormat>Widescreen</PresentationFormat>
  <Paragraphs>23</Paragraphs>
  <Slides>8</Slides>
  <Notes>1</Notes>
  <HiddenSlides>0</HiddenSlides>
  <MMClips>1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Office-tema</vt:lpstr>
      <vt:lpstr>Solens indre</vt:lpstr>
      <vt:lpstr>PowerPoint-præsentation</vt:lpstr>
      <vt:lpstr>PowerPoint-præsentation</vt:lpstr>
      <vt:lpstr>Energiproduktion i Solens kerne (kernefusion af hydrogen til helium)</vt:lpstr>
      <vt:lpstr>Energiproduktion i Solens kerne (kernefusion af hydrogen til helium)</vt:lpstr>
      <vt:lpstr>Strålingsoverførsel i strålingszonen</vt:lpstr>
      <vt:lpstr>Strålingsoverførsel i strålingszonen</vt:lpstr>
      <vt:lpstr>Konvektion i konvektionszonen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Mikkel Juhl Hobert</dc:creator>
  <cp:lastModifiedBy>Mikkel Juhl Hobert</cp:lastModifiedBy>
  <cp:revision>1</cp:revision>
  <dcterms:created xsi:type="dcterms:W3CDTF">2024-11-07T11:03:12Z</dcterms:created>
  <dcterms:modified xsi:type="dcterms:W3CDTF">2025-04-28T13:00:54Z</dcterms:modified>
</cp:coreProperties>
</file>