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77D05-C831-18C7-7E05-0BD1A0816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F6C17376-4400-92D4-6CD7-4CDC0DCEC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5ACF187-594E-B6BE-B943-3706CE588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BF80B48-EEC2-9023-324D-B048B96D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7E33F9B-E82B-9DC4-2C74-6117F9E7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810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7266C8-ED72-1647-628D-58209C9F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32CE338-B931-3B42-671D-0864CDB09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5DFF3A1-7F57-A9DB-CDC9-86A48E924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BC2D468-00FD-92B9-5DD3-32F486FCF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9EAC858-F216-5357-7F53-009B7C24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12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CAD6B54-5269-44BE-5098-B069B96C1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86482059-A558-81D6-E90D-560843151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9ACAEF7-B965-8F08-A9F9-7773F0D6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1F27EE7-F288-4DA4-B3A2-07D85972F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54A2478-797E-846C-8812-C4AC612C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035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1CA110-BF47-F71C-81E0-908D16B9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5044A79-4B88-B26C-871F-0E19DFC17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AB73C6C-DBD4-D0B2-104F-7169AC065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8896A51-54B2-1D86-D297-A7A7603D3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D8DE310-B93D-AE2B-4D74-5E466972E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513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10D80-82A5-635E-8897-FD8EDAB3E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A03403F-6C3E-868E-35F8-2D8EAD0A4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6331141-470B-248D-5290-7934E2776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4926A08-B438-B794-D89C-9F48B326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DF01848-B6E6-3767-FEA9-CFB1A4DA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461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42EA9-B650-E77C-FEDE-B4C05D735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AF0650C-F1FD-86BA-8ABF-4EA9F39EB6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6D593CD-DBCB-F390-A60E-E9CD6F553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F4836DAB-5764-64C2-DDC7-A4CB8C4B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C936E14-6D59-FE5B-ECFB-51AE2874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1E96C9F-E04D-F9C0-6F1B-A465DF8E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9200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E44C1-0EBF-DACB-AE10-BC81DCF5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FB6BF80-87E7-8914-FB99-F05549F28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C9FC8C3F-EB05-1E7D-7B17-5D2FA5482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C6A1C52-81CC-6735-6385-95F935E3B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3B5C606-51D7-DC50-BCFD-1ADB4884A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6F7944A2-D64D-3F99-F88D-6F2F0FD44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1363E89C-DC2F-F7FB-E732-8343090A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A9A5DED-66A8-E74D-7D5C-B45F4308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063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DBB38-B117-D072-8AE4-4A0BD335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85A376AA-5FC5-8743-1337-1573EBD14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0F235939-E9B0-2CA5-0E04-5582A02A7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1633CEBE-5301-57AA-5B3C-E28416D79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751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B708B89C-0C88-3A5E-8909-AFECEF52A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99A708EC-FCC8-5DC6-9CF8-6E8C6CCC8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B4025A36-AF40-9E09-CEC1-855EFB7A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62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79566-C5B6-B9E3-01AC-2B798E0BA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D367D4D-18C9-2099-D0E7-F17CE6DF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5D7859D-3177-05BE-B76B-D38F5671B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06D0A9D-5E3C-AECA-E14A-F9BACD7C3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DA9F6C4-AB1D-8A53-7D90-B5E5C249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2593717-8A54-27DA-32C7-1D69044D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7029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A78641-2FE0-E116-E257-C509FCA7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3FAAE901-4219-613C-8EB6-EC841CC9F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37676E4-3917-0F45-2ED7-1A6B2B1FC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5591068-10C4-07F1-70A5-879121AF7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0B40AFC-814D-0250-7AA8-46AFF604D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B6CF5F1-7B02-3173-EDDD-D4D51AD9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6699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0F8D20DD-53FC-190E-DF06-FA64A9FBF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1E3DB6D-B619-5C44-EE22-5E06B1A1B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7283D21-76AD-A37E-8F5C-6A52E86D5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7C03-01E8-46AC-8B7C-5F6AE345BB9B}" type="datetimeFigureOut">
              <a:rPr lang="da-DK" smtClean="0"/>
              <a:t>08-01-2024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B5381C4-89BE-CFE0-DF9E-03B857631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DBE6D3D-7D8A-D097-6EDF-B73B20DFC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B0F5F-0088-4B18-86F9-DACA7B52EA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215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3154E-3244-45AE-834F-B9EF879A5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Hvordan virker en laser.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085C10B6-B7EB-4E27-9222-A2C3ADCD43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Forløb om lys og om atomets struktur.</a:t>
            </a:r>
          </a:p>
        </p:txBody>
      </p:sp>
    </p:spTree>
    <p:extLst>
      <p:ext uri="{BB962C8B-B14F-4D97-AF65-F5344CB8AC3E}">
        <p14:creationId xmlns:p14="http://schemas.microsoft.com/office/powerpoint/2010/main" val="141390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 har lært om</a:t>
            </a:r>
          </a:p>
          <a:p>
            <a:r>
              <a:rPr lang="da-DK" dirty="0"/>
              <a:t> ”</a:t>
            </a:r>
            <a:r>
              <a:rPr lang="da-DK" b="1" dirty="0"/>
              <a:t>L</a:t>
            </a:r>
            <a:r>
              <a:rPr lang="da-DK" dirty="0"/>
              <a:t>ight”.</a:t>
            </a:r>
          </a:p>
          <a:p>
            <a:r>
              <a:rPr lang="da-DK" dirty="0"/>
              <a:t>  ”</a:t>
            </a:r>
            <a:r>
              <a:rPr lang="da-DK" b="1" dirty="0" err="1"/>
              <a:t>A</a:t>
            </a:r>
            <a:r>
              <a:rPr lang="da-DK" dirty="0" err="1"/>
              <a:t>mplification</a:t>
            </a:r>
            <a:r>
              <a:rPr lang="da-DK" dirty="0"/>
              <a:t>” </a:t>
            </a:r>
            <a:r>
              <a:rPr lang="da-DK" dirty="0" err="1"/>
              <a:t>dvs</a:t>
            </a:r>
            <a:r>
              <a:rPr lang="da-DK" dirty="0"/>
              <a:t> ”forøgelse” eller ”forstørrelse” (betyder kort sagt ”flere fotoner”)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Vi ser nu på: ”</a:t>
            </a:r>
            <a:r>
              <a:rPr lang="da-DK" b="1" dirty="0"/>
              <a:t> 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</a:t>
            </a:r>
            <a:r>
              <a:rPr lang="da-DK" dirty="0"/>
              <a:t>”, </a:t>
            </a:r>
            <a:r>
              <a:rPr lang="da-DK" dirty="0" err="1"/>
              <a:t>dvs</a:t>
            </a:r>
            <a:r>
              <a:rPr lang="da-DK" dirty="0"/>
              <a:t> hvordan atomer kan udsende stråling.</a:t>
            </a:r>
          </a:p>
          <a:p>
            <a:r>
              <a:rPr lang="da-DK" dirty="0"/>
              <a:t>Senere skal vi lære hvordan man ”</a:t>
            </a:r>
            <a:r>
              <a:rPr lang="da-DK" dirty="0" err="1"/>
              <a:t>stimmulerer</a:t>
            </a:r>
            <a:r>
              <a:rPr lang="da-DK" dirty="0"/>
              <a:t>” denne udsendelse af stråling.</a:t>
            </a:r>
          </a:p>
        </p:txBody>
      </p:sp>
    </p:spTree>
    <p:extLst>
      <p:ext uri="{BB962C8B-B14F-4D97-AF65-F5344CB8AC3E}">
        <p14:creationId xmlns:p14="http://schemas.microsoft.com/office/powerpoint/2010/main" val="156146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2CAB6-DE69-43EF-8679-12C95925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ight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mplification by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timulated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 -LASER</a:t>
            </a:r>
            <a:endParaRPr lang="da-DK" sz="36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0B276-3B3B-4CD2-8D70-F91AF39A4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 ser nu på: ”</a:t>
            </a:r>
            <a:r>
              <a:rPr lang="da-DK" b="1" dirty="0"/>
              <a:t> 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mission of </a:t>
            </a:r>
            <a:r>
              <a:rPr lang="en-US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US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adiation</a:t>
            </a:r>
            <a:r>
              <a:rPr lang="da-DK" dirty="0"/>
              <a:t>”, </a:t>
            </a:r>
            <a:r>
              <a:rPr lang="da-DK" dirty="0" err="1"/>
              <a:t>dvs</a:t>
            </a:r>
            <a:r>
              <a:rPr lang="da-DK" dirty="0"/>
              <a:t> hvordan atomer kan udsende stråling.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Det kan forklare hvordan laseren bærer sig ad med kun at udsende lys med én ganske </a:t>
            </a:r>
            <a:r>
              <a:rPr lang="da-DK"/>
              <a:t>bestemt bølgelængde.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48304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126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Hvordan virker en laser.</vt:lpstr>
      <vt:lpstr>Light Amplification by Stimulated Emission of Radiation -LASER</vt:lpstr>
      <vt:lpstr>Light Amplification by Stimulated Emission of Radiation -LASER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Hvordan virker en laser.</dc:title>
  <dc:creator>Torkild Enge</dc:creator>
  <cp:lastModifiedBy>Torkild Enge</cp:lastModifiedBy>
  <cp:revision>3</cp:revision>
  <dcterms:created xsi:type="dcterms:W3CDTF">2024-01-08T07:12:58Z</dcterms:created>
  <dcterms:modified xsi:type="dcterms:W3CDTF">2024-01-08T17:23:33Z</dcterms:modified>
</cp:coreProperties>
</file>