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5"/>
  </p:sldMasterIdLst>
  <p:notesMasterIdLst>
    <p:notesMasterId r:id="rId41"/>
  </p:notesMasterIdLst>
  <p:handoutMasterIdLst>
    <p:handoutMasterId r:id="rId42"/>
  </p:handoutMasterIdLst>
  <p:sldIdLst>
    <p:sldId id="256" r:id="rId16"/>
    <p:sldId id="296" r:id="rId17"/>
    <p:sldId id="431" r:id="rId18"/>
    <p:sldId id="447" r:id="rId19"/>
    <p:sldId id="444" r:id="rId20"/>
    <p:sldId id="443" r:id="rId21"/>
    <p:sldId id="453" r:id="rId22"/>
    <p:sldId id="428" r:id="rId23"/>
    <p:sldId id="454" r:id="rId24"/>
    <p:sldId id="425" r:id="rId25"/>
    <p:sldId id="442" r:id="rId26"/>
    <p:sldId id="306" r:id="rId27"/>
    <p:sldId id="438" r:id="rId28"/>
    <p:sldId id="313" r:id="rId29"/>
    <p:sldId id="320" r:id="rId30"/>
    <p:sldId id="439" r:id="rId31"/>
    <p:sldId id="441" r:id="rId32"/>
    <p:sldId id="445" r:id="rId33"/>
    <p:sldId id="299" r:id="rId34"/>
    <p:sldId id="323" r:id="rId35"/>
    <p:sldId id="332" r:id="rId36"/>
    <p:sldId id="333" r:id="rId37"/>
    <p:sldId id="335" r:id="rId38"/>
    <p:sldId id="455" r:id="rId39"/>
    <p:sldId id="297"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797" autoAdjust="0"/>
  </p:normalViewPr>
  <p:slideViewPr>
    <p:cSldViewPr snapToGrid="0" showGuides="1">
      <p:cViewPr varScale="1">
        <p:scale>
          <a:sx n="62" d="100"/>
          <a:sy n="62" d="100"/>
        </p:scale>
        <p:origin x="828" y="36"/>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3" Type="http://schemas.openxmlformats.org/officeDocument/2006/relationships/customXml" Target="../customXml/item3.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handoutMaster" Target="handoutMasters/handoutMaster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Master" Target="slideMasters/slideMaster1.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10" Type="http://schemas.openxmlformats.org/officeDocument/2006/relationships/customXml" Target="../customXml/item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prod.sitad.dk\dfs\CU3004\personlige\B471885\Statistik\Data%20over%20studenter%20med%20fysik.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prod.sitad.dk\dfs\CU3004\personlige\B471885\Statistik\Data%20over%20studenter%20med%20fysik.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prod.sitad.dk\dfs\CU3004\personlige\B471885\Statistik\Data%20over%20studenter%20med%20fysik.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prod.sitad.dk\dfs\CU3004\personlige\B471885\Statistik\Data%20over%20studenter%20med%20fysik.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prod.sitad.dk\dfs\CU3004\personlige\B471885\Statistik\Data%20over%20studenter%20med%20fysik.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a-DK"/>
              <a:t>Studenter med fysik A - stx</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col"/>
        <c:grouping val="clustered"/>
        <c:varyColors val="0"/>
        <c:ser>
          <c:idx val="0"/>
          <c:order val="0"/>
          <c:tx>
            <c:strRef>
              <c:f>'Antal studenter med fysik'!$A$6</c:f>
              <c:strCache>
                <c:ptCount val="1"/>
                <c:pt idx="0">
                  <c:v>STX</c:v>
                </c:pt>
              </c:strCache>
            </c:strRef>
          </c:tx>
          <c:spPr>
            <a:solidFill>
              <a:schemeClr val="accent1"/>
            </a:solidFill>
            <a:ln>
              <a:noFill/>
            </a:ln>
            <a:effectLst/>
          </c:spPr>
          <c:invertIfNegative val="0"/>
          <c:cat>
            <c:numRef>
              <c:f>'Antal studenter med fysik'!$B$2:$I$2</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fysik'!$B$6:$I$6</c:f>
              <c:numCache>
                <c:formatCode>General</c:formatCode>
                <c:ptCount val="8"/>
                <c:pt idx="0">
                  <c:v>1779</c:v>
                </c:pt>
                <c:pt idx="1">
                  <c:v>1889</c:v>
                </c:pt>
                <c:pt idx="2">
                  <c:v>1682</c:v>
                </c:pt>
                <c:pt idx="3">
                  <c:v>1470</c:v>
                </c:pt>
                <c:pt idx="4">
                  <c:v>1420</c:v>
                </c:pt>
                <c:pt idx="5">
                  <c:v>1424</c:v>
                </c:pt>
                <c:pt idx="6">
                  <c:v>1070</c:v>
                </c:pt>
                <c:pt idx="7">
                  <c:v>1103</c:v>
                </c:pt>
              </c:numCache>
            </c:numRef>
          </c:val>
          <c:extLst>
            <c:ext xmlns:c16="http://schemas.microsoft.com/office/drawing/2014/chart" uri="{C3380CC4-5D6E-409C-BE32-E72D297353CC}">
              <c16:uniqueId val="{00000000-C98C-471C-869A-3DD0C0238AE1}"/>
            </c:ext>
          </c:extLst>
        </c:ser>
        <c:dLbls>
          <c:showLegendKey val="0"/>
          <c:showVal val="0"/>
          <c:showCatName val="0"/>
          <c:showSerName val="0"/>
          <c:showPercent val="0"/>
          <c:showBubbleSize val="0"/>
        </c:dLbls>
        <c:gapWidth val="219"/>
        <c:overlap val="-27"/>
        <c:axId val="906800856"/>
        <c:axId val="906390360"/>
      </c:barChart>
      <c:lineChart>
        <c:grouping val="standard"/>
        <c:varyColors val="0"/>
        <c:ser>
          <c:idx val="1"/>
          <c:order val="1"/>
          <c:tx>
            <c:strRef>
              <c:f>'Antal studenter med fysik'!$A$7</c:f>
              <c:strCache>
                <c:ptCount val="1"/>
                <c:pt idx="0">
                  <c:v>STX (%)</c:v>
                </c:pt>
              </c:strCache>
            </c:strRef>
          </c:tx>
          <c:spPr>
            <a:ln w="28575" cap="rnd">
              <a:solidFill>
                <a:schemeClr val="accent2"/>
              </a:solidFill>
              <a:round/>
            </a:ln>
            <a:effectLst/>
          </c:spPr>
          <c:marker>
            <c:symbol val="none"/>
          </c:marker>
          <c:cat>
            <c:numRef>
              <c:f>'Antal studenter med fysik'!$B$2:$I$2</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fysik'!$B$7:$I$7</c:f>
              <c:numCache>
                <c:formatCode>General</c:formatCode>
                <c:ptCount val="8"/>
                <c:pt idx="0">
                  <c:v>6.5459763770835639</c:v>
                </c:pt>
                <c:pt idx="1">
                  <c:v>6.7255313846263389</c:v>
                </c:pt>
                <c:pt idx="2">
                  <c:v>6.2684008496999972</c:v>
                </c:pt>
                <c:pt idx="3">
                  <c:v>5.6397467868789564</c:v>
                </c:pt>
                <c:pt idx="4">
                  <c:v>5.5719050421816751</c:v>
                </c:pt>
                <c:pt idx="5">
                  <c:v>5.6573040403639103</c:v>
                </c:pt>
                <c:pt idx="6">
                  <c:v>4.3881233595800522</c:v>
                </c:pt>
                <c:pt idx="7">
                  <c:v>4.4914080951217521</c:v>
                </c:pt>
              </c:numCache>
            </c:numRef>
          </c:val>
          <c:smooth val="0"/>
          <c:extLst>
            <c:ext xmlns:c16="http://schemas.microsoft.com/office/drawing/2014/chart" uri="{C3380CC4-5D6E-409C-BE32-E72D297353CC}">
              <c16:uniqueId val="{00000001-C98C-471C-869A-3DD0C0238AE1}"/>
            </c:ext>
          </c:extLst>
        </c:ser>
        <c:dLbls>
          <c:showLegendKey val="0"/>
          <c:showVal val="0"/>
          <c:showCatName val="0"/>
          <c:showSerName val="0"/>
          <c:showPercent val="0"/>
          <c:showBubbleSize val="0"/>
        </c:dLbls>
        <c:marker val="1"/>
        <c:smooth val="0"/>
        <c:axId val="907866072"/>
        <c:axId val="907865416"/>
      </c:lineChart>
      <c:catAx>
        <c:axId val="90680085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Bevisår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906390360"/>
        <c:crosses val="autoZero"/>
        <c:auto val="1"/>
        <c:lblAlgn val="ctr"/>
        <c:lblOffset val="100"/>
        <c:noMultiLvlLbl val="0"/>
      </c:catAx>
      <c:valAx>
        <c:axId val="9063903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Antal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906800856"/>
        <c:crosses val="autoZero"/>
        <c:crossBetween val="between"/>
      </c:valAx>
      <c:valAx>
        <c:axId val="907865416"/>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Andel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907866072"/>
        <c:crosses val="max"/>
        <c:crossBetween val="between"/>
      </c:valAx>
      <c:catAx>
        <c:axId val="907866072"/>
        <c:scaling>
          <c:orientation val="minMax"/>
        </c:scaling>
        <c:delete val="1"/>
        <c:axPos val="b"/>
        <c:numFmt formatCode="General" sourceLinked="1"/>
        <c:majorTickMark val="out"/>
        <c:minorTickMark val="none"/>
        <c:tickLblPos val="nextTo"/>
        <c:crossAx val="90786541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a-DK"/>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Studenter med fysik A - htx</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col"/>
        <c:grouping val="clustered"/>
        <c:varyColors val="0"/>
        <c:ser>
          <c:idx val="0"/>
          <c:order val="0"/>
          <c:tx>
            <c:strRef>
              <c:f>'Antal studenter med fysik'!$A$3</c:f>
              <c:strCache>
                <c:ptCount val="1"/>
                <c:pt idx="0">
                  <c:v>HTX</c:v>
                </c:pt>
              </c:strCache>
            </c:strRef>
          </c:tx>
          <c:spPr>
            <a:solidFill>
              <a:schemeClr val="accent1"/>
            </a:solidFill>
            <a:ln>
              <a:noFill/>
            </a:ln>
            <a:effectLst/>
          </c:spPr>
          <c:invertIfNegative val="0"/>
          <c:cat>
            <c:numRef>
              <c:f>'Antal studenter med fysik'!$B$2:$I$2</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fysik'!$B$3:$I$3</c:f>
              <c:numCache>
                <c:formatCode>General</c:formatCode>
                <c:ptCount val="8"/>
                <c:pt idx="0">
                  <c:v>1181</c:v>
                </c:pt>
                <c:pt idx="1">
                  <c:v>1204</c:v>
                </c:pt>
                <c:pt idx="2">
                  <c:v>1104</c:v>
                </c:pt>
                <c:pt idx="3">
                  <c:v>1109</c:v>
                </c:pt>
                <c:pt idx="4">
                  <c:v>1023</c:v>
                </c:pt>
                <c:pt idx="5">
                  <c:v>1012</c:v>
                </c:pt>
                <c:pt idx="6">
                  <c:v>970</c:v>
                </c:pt>
                <c:pt idx="7">
                  <c:v>979</c:v>
                </c:pt>
              </c:numCache>
            </c:numRef>
          </c:val>
          <c:extLst>
            <c:ext xmlns:c16="http://schemas.microsoft.com/office/drawing/2014/chart" uri="{C3380CC4-5D6E-409C-BE32-E72D297353CC}">
              <c16:uniqueId val="{00000000-D3B8-47A9-8C00-ADB88091A386}"/>
            </c:ext>
          </c:extLst>
        </c:ser>
        <c:dLbls>
          <c:showLegendKey val="0"/>
          <c:showVal val="0"/>
          <c:showCatName val="0"/>
          <c:showSerName val="0"/>
          <c:showPercent val="0"/>
          <c:showBubbleSize val="0"/>
        </c:dLbls>
        <c:gapWidth val="219"/>
        <c:overlap val="-27"/>
        <c:axId val="877721848"/>
        <c:axId val="877726440"/>
      </c:barChart>
      <c:lineChart>
        <c:grouping val="standard"/>
        <c:varyColors val="0"/>
        <c:ser>
          <c:idx val="1"/>
          <c:order val="1"/>
          <c:tx>
            <c:strRef>
              <c:f>'Antal studenter med fysik'!$A$5</c:f>
              <c:strCache>
                <c:ptCount val="1"/>
                <c:pt idx="0">
                  <c:v>HTX (%)</c:v>
                </c:pt>
              </c:strCache>
            </c:strRef>
          </c:tx>
          <c:spPr>
            <a:ln w="28575" cap="rnd">
              <a:solidFill>
                <a:schemeClr val="accent2"/>
              </a:solidFill>
              <a:round/>
            </a:ln>
            <a:effectLst/>
          </c:spPr>
          <c:marker>
            <c:symbol val="none"/>
          </c:marker>
          <c:cat>
            <c:numRef>
              <c:f>'Antal studenter med fysik'!$B$2:$I$2</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fysik'!$B$5:$I$5</c:f>
              <c:numCache>
                <c:formatCode>General</c:formatCode>
                <c:ptCount val="8"/>
                <c:pt idx="0">
                  <c:v>27.755581668625144</c:v>
                </c:pt>
                <c:pt idx="1">
                  <c:v>26.578366445916114</c:v>
                </c:pt>
                <c:pt idx="2">
                  <c:v>25.443650610739805</c:v>
                </c:pt>
                <c:pt idx="3">
                  <c:v>24.983104302770894</c:v>
                </c:pt>
                <c:pt idx="4">
                  <c:v>24.787981584686214</c:v>
                </c:pt>
                <c:pt idx="5">
                  <c:v>25.030917635419243</c:v>
                </c:pt>
                <c:pt idx="6">
                  <c:v>25.352848928384734</c:v>
                </c:pt>
                <c:pt idx="7">
                  <c:v>27.931526390870186</c:v>
                </c:pt>
              </c:numCache>
            </c:numRef>
          </c:val>
          <c:smooth val="0"/>
          <c:extLst>
            <c:ext xmlns:c16="http://schemas.microsoft.com/office/drawing/2014/chart" uri="{C3380CC4-5D6E-409C-BE32-E72D297353CC}">
              <c16:uniqueId val="{00000001-D3B8-47A9-8C00-ADB88091A386}"/>
            </c:ext>
          </c:extLst>
        </c:ser>
        <c:dLbls>
          <c:showLegendKey val="0"/>
          <c:showVal val="0"/>
          <c:showCatName val="0"/>
          <c:showSerName val="0"/>
          <c:showPercent val="0"/>
          <c:showBubbleSize val="0"/>
        </c:dLbls>
        <c:marker val="1"/>
        <c:smooth val="0"/>
        <c:axId val="877728080"/>
        <c:axId val="877731360"/>
      </c:lineChart>
      <c:catAx>
        <c:axId val="87772184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Bevisår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877726440"/>
        <c:crosses val="autoZero"/>
        <c:auto val="1"/>
        <c:lblAlgn val="ctr"/>
        <c:lblOffset val="100"/>
        <c:noMultiLvlLbl val="0"/>
      </c:catAx>
      <c:valAx>
        <c:axId val="8777264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Antal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877721848"/>
        <c:crosses val="autoZero"/>
        <c:crossBetween val="between"/>
      </c:valAx>
      <c:valAx>
        <c:axId val="877731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Andel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877728080"/>
        <c:crosses val="max"/>
        <c:crossBetween val="between"/>
      </c:valAx>
      <c:catAx>
        <c:axId val="877728080"/>
        <c:scaling>
          <c:orientation val="minMax"/>
        </c:scaling>
        <c:delete val="1"/>
        <c:axPos val="b"/>
        <c:numFmt formatCode="General" sourceLinked="1"/>
        <c:majorTickMark val="out"/>
        <c:minorTickMark val="none"/>
        <c:tickLblPos val="nextTo"/>
        <c:crossAx val="87773136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a-DK"/>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Antal studenter med fysik B - stx</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col"/>
        <c:grouping val="clustered"/>
        <c:varyColors val="0"/>
        <c:ser>
          <c:idx val="0"/>
          <c:order val="0"/>
          <c:tx>
            <c:strRef>
              <c:f>'Antal studenter med fysik'!$A$14</c:f>
              <c:strCache>
                <c:ptCount val="1"/>
                <c:pt idx="0">
                  <c:v>STX</c:v>
                </c:pt>
              </c:strCache>
            </c:strRef>
          </c:tx>
          <c:spPr>
            <a:solidFill>
              <a:schemeClr val="accent1"/>
            </a:solidFill>
            <a:ln>
              <a:noFill/>
            </a:ln>
            <a:effectLst/>
          </c:spPr>
          <c:invertIfNegative val="0"/>
          <c:cat>
            <c:numRef>
              <c:f>'Antal studenter med fysik'!$B$11:$I$11</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fysik'!$B$14:$I$14</c:f>
              <c:numCache>
                <c:formatCode>General</c:formatCode>
                <c:ptCount val="8"/>
                <c:pt idx="0">
                  <c:v>5177</c:v>
                </c:pt>
                <c:pt idx="1">
                  <c:v>5386</c:v>
                </c:pt>
                <c:pt idx="2">
                  <c:v>7117</c:v>
                </c:pt>
                <c:pt idx="3">
                  <c:v>6839</c:v>
                </c:pt>
                <c:pt idx="4">
                  <c:v>6371</c:v>
                </c:pt>
                <c:pt idx="5">
                  <c:v>6035</c:v>
                </c:pt>
                <c:pt idx="6">
                  <c:v>5864</c:v>
                </c:pt>
                <c:pt idx="7">
                  <c:v>5755</c:v>
                </c:pt>
              </c:numCache>
            </c:numRef>
          </c:val>
          <c:extLst>
            <c:ext xmlns:c16="http://schemas.microsoft.com/office/drawing/2014/chart" uri="{C3380CC4-5D6E-409C-BE32-E72D297353CC}">
              <c16:uniqueId val="{00000000-9662-4D62-BA14-6AD6C3276A91}"/>
            </c:ext>
          </c:extLst>
        </c:ser>
        <c:dLbls>
          <c:showLegendKey val="0"/>
          <c:showVal val="0"/>
          <c:showCatName val="0"/>
          <c:showSerName val="0"/>
          <c:showPercent val="0"/>
          <c:showBubbleSize val="0"/>
        </c:dLbls>
        <c:gapWidth val="219"/>
        <c:overlap val="-27"/>
        <c:axId val="1082770576"/>
        <c:axId val="1082772872"/>
      </c:barChart>
      <c:lineChart>
        <c:grouping val="standard"/>
        <c:varyColors val="0"/>
        <c:ser>
          <c:idx val="1"/>
          <c:order val="1"/>
          <c:tx>
            <c:strRef>
              <c:f>'Antal studenter med fysik'!$A$15</c:f>
              <c:strCache>
                <c:ptCount val="1"/>
                <c:pt idx="0">
                  <c:v>STX (%)</c:v>
                </c:pt>
              </c:strCache>
            </c:strRef>
          </c:tx>
          <c:spPr>
            <a:ln w="28575" cap="rnd">
              <a:solidFill>
                <a:schemeClr val="accent2"/>
              </a:solidFill>
              <a:round/>
            </a:ln>
            <a:effectLst/>
          </c:spPr>
          <c:marker>
            <c:symbol val="none"/>
          </c:marker>
          <c:cat>
            <c:numRef>
              <c:f>'Antal studenter med fysik'!$B$11:$I$11</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fysik'!$B$15:$I$15</c:f>
              <c:numCache>
                <c:formatCode>General</c:formatCode>
                <c:ptCount val="8"/>
                <c:pt idx="0">
                  <c:v>19.049196011333112</c:v>
                </c:pt>
                <c:pt idx="1">
                  <c:v>19.176131306298288</c:v>
                </c:pt>
                <c:pt idx="2">
                  <c:v>26.523310848581971</c:v>
                </c:pt>
                <c:pt idx="3">
                  <c:v>26.238250527527335</c:v>
                </c:pt>
                <c:pt idx="4">
                  <c:v>24.999019030802433</c:v>
                </c:pt>
                <c:pt idx="5">
                  <c:v>23.976004131738907</c:v>
                </c:pt>
                <c:pt idx="6">
                  <c:v>24.048556430446194</c:v>
                </c:pt>
                <c:pt idx="7">
                  <c:v>23.434318755598991</c:v>
                </c:pt>
              </c:numCache>
            </c:numRef>
          </c:val>
          <c:smooth val="0"/>
          <c:extLst>
            <c:ext xmlns:c16="http://schemas.microsoft.com/office/drawing/2014/chart" uri="{C3380CC4-5D6E-409C-BE32-E72D297353CC}">
              <c16:uniqueId val="{00000001-9662-4D62-BA14-6AD6C3276A91}"/>
            </c:ext>
          </c:extLst>
        </c:ser>
        <c:dLbls>
          <c:showLegendKey val="0"/>
          <c:showVal val="0"/>
          <c:showCatName val="0"/>
          <c:showSerName val="0"/>
          <c:showPercent val="0"/>
          <c:showBubbleSize val="0"/>
        </c:dLbls>
        <c:marker val="1"/>
        <c:smooth val="0"/>
        <c:axId val="1082769592"/>
        <c:axId val="1082773856"/>
      </c:lineChart>
      <c:catAx>
        <c:axId val="108277057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Bevisår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1082772872"/>
        <c:crosses val="autoZero"/>
        <c:auto val="1"/>
        <c:lblAlgn val="ctr"/>
        <c:lblOffset val="100"/>
        <c:noMultiLvlLbl val="0"/>
      </c:catAx>
      <c:valAx>
        <c:axId val="10827728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Antal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1082770576"/>
        <c:crosses val="autoZero"/>
        <c:crossBetween val="between"/>
      </c:valAx>
      <c:valAx>
        <c:axId val="1082773856"/>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Andel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1082769592"/>
        <c:crosses val="max"/>
        <c:crossBetween val="between"/>
      </c:valAx>
      <c:catAx>
        <c:axId val="1082769592"/>
        <c:scaling>
          <c:orientation val="minMax"/>
        </c:scaling>
        <c:delete val="1"/>
        <c:axPos val="b"/>
        <c:numFmt formatCode="General" sourceLinked="1"/>
        <c:majorTickMark val="out"/>
        <c:minorTickMark val="none"/>
        <c:tickLblPos val="nextTo"/>
        <c:crossAx val="108277385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a-DK"/>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a-DK"/>
              <a:t>Studenter med fysik B - htx</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col"/>
        <c:grouping val="clustered"/>
        <c:varyColors val="0"/>
        <c:ser>
          <c:idx val="0"/>
          <c:order val="0"/>
          <c:tx>
            <c:strRef>
              <c:f>'Antal studenter med fysik'!$A$12</c:f>
              <c:strCache>
                <c:ptCount val="1"/>
                <c:pt idx="0">
                  <c:v>HTX</c:v>
                </c:pt>
              </c:strCache>
            </c:strRef>
          </c:tx>
          <c:spPr>
            <a:solidFill>
              <a:schemeClr val="accent1"/>
            </a:solidFill>
            <a:ln>
              <a:noFill/>
            </a:ln>
            <a:effectLst/>
          </c:spPr>
          <c:invertIfNegative val="0"/>
          <c:cat>
            <c:numRef>
              <c:f>'Antal studenter med fysik'!$B$11:$I$11</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fysik'!$B$12:$I$12</c:f>
              <c:numCache>
                <c:formatCode>General</c:formatCode>
                <c:ptCount val="8"/>
                <c:pt idx="0">
                  <c:v>3052</c:v>
                </c:pt>
                <c:pt idx="1">
                  <c:v>3305</c:v>
                </c:pt>
                <c:pt idx="2">
                  <c:v>3224</c:v>
                </c:pt>
                <c:pt idx="3">
                  <c:v>3314</c:v>
                </c:pt>
                <c:pt idx="4">
                  <c:v>3089</c:v>
                </c:pt>
                <c:pt idx="5">
                  <c:v>3014</c:v>
                </c:pt>
                <c:pt idx="6">
                  <c:v>2825</c:v>
                </c:pt>
                <c:pt idx="7">
                  <c:v>2500</c:v>
                </c:pt>
              </c:numCache>
            </c:numRef>
          </c:val>
          <c:extLst>
            <c:ext xmlns:c16="http://schemas.microsoft.com/office/drawing/2014/chart" uri="{C3380CC4-5D6E-409C-BE32-E72D297353CC}">
              <c16:uniqueId val="{00000000-24A4-4CA5-A4A3-6676F9E78DB7}"/>
            </c:ext>
          </c:extLst>
        </c:ser>
        <c:dLbls>
          <c:showLegendKey val="0"/>
          <c:showVal val="0"/>
          <c:showCatName val="0"/>
          <c:showSerName val="0"/>
          <c:showPercent val="0"/>
          <c:showBubbleSize val="0"/>
        </c:dLbls>
        <c:gapWidth val="219"/>
        <c:overlap val="-27"/>
        <c:axId val="877672320"/>
        <c:axId val="877674288"/>
      </c:barChart>
      <c:lineChart>
        <c:grouping val="standard"/>
        <c:varyColors val="0"/>
        <c:ser>
          <c:idx val="1"/>
          <c:order val="1"/>
          <c:tx>
            <c:strRef>
              <c:f>'Antal studenter med fysik'!$A$13</c:f>
              <c:strCache>
                <c:ptCount val="1"/>
                <c:pt idx="0">
                  <c:v>HTX (%)</c:v>
                </c:pt>
              </c:strCache>
            </c:strRef>
          </c:tx>
          <c:spPr>
            <a:ln w="28575" cap="rnd">
              <a:solidFill>
                <a:schemeClr val="accent2"/>
              </a:solidFill>
              <a:round/>
            </a:ln>
            <a:effectLst/>
          </c:spPr>
          <c:marker>
            <c:symbol val="none"/>
          </c:marker>
          <c:cat>
            <c:numRef>
              <c:f>'Antal studenter med fysik'!$B$11:$I$11</c:f>
              <c:numCache>
                <c:formatCode>General</c:formatCode>
                <c:ptCount val="8"/>
                <c:pt idx="0">
                  <c:v>2018</c:v>
                </c:pt>
                <c:pt idx="1">
                  <c:v>2019</c:v>
                </c:pt>
                <c:pt idx="2">
                  <c:v>2020</c:v>
                </c:pt>
                <c:pt idx="3">
                  <c:v>2021</c:v>
                </c:pt>
                <c:pt idx="4">
                  <c:v>2022</c:v>
                </c:pt>
                <c:pt idx="5">
                  <c:v>2023</c:v>
                </c:pt>
                <c:pt idx="6">
                  <c:v>2024</c:v>
                </c:pt>
                <c:pt idx="7">
                  <c:v>2025</c:v>
                </c:pt>
              </c:numCache>
            </c:numRef>
          </c:cat>
          <c:val>
            <c:numRef>
              <c:f>'Antal studenter med fysik'!$B$13:$I$13</c:f>
              <c:numCache>
                <c:formatCode>General</c:formatCode>
                <c:ptCount val="8"/>
                <c:pt idx="0">
                  <c:v>71.727379553466506</c:v>
                </c:pt>
                <c:pt idx="1">
                  <c:v>72.958057395143484</c:v>
                </c:pt>
                <c:pt idx="2">
                  <c:v>74.302834754551739</c:v>
                </c:pt>
                <c:pt idx="3">
                  <c:v>74.656454156341525</c:v>
                </c:pt>
                <c:pt idx="4">
                  <c:v>74.848558274775868</c:v>
                </c:pt>
                <c:pt idx="5">
                  <c:v>74.548602522879051</c:v>
                </c:pt>
                <c:pt idx="6">
                  <c:v>73.836905384213281</c:v>
                </c:pt>
                <c:pt idx="7">
                  <c:v>71.32667617689016</c:v>
                </c:pt>
              </c:numCache>
            </c:numRef>
          </c:val>
          <c:smooth val="0"/>
          <c:extLst>
            <c:ext xmlns:c16="http://schemas.microsoft.com/office/drawing/2014/chart" uri="{C3380CC4-5D6E-409C-BE32-E72D297353CC}">
              <c16:uniqueId val="{00000001-24A4-4CA5-A4A3-6676F9E78DB7}"/>
            </c:ext>
          </c:extLst>
        </c:ser>
        <c:dLbls>
          <c:showLegendKey val="0"/>
          <c:showVal val="0"/>
          <c:showCatName val="0"/>
          <c:showSerName val="0"/>
          <c:showPercent val="0"/>
          <c:showBubbleSize val="0"/>
        </c:dLbls>
        <c:marker val="1"/>
        <c:smooth val="0"/>
        <c:axId val="877682488"/>
        <c:axId val="877681176"/>
      </c:lineChart>
      <c:catAx>
        <c:axId val="87767232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Bevisår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877674288"/>
        <c:crosses val="autoZero"/>
        <c:auto val="1"/>
        <c:lblAlgn val="ctr"/>
        <c:lblOffset val="100"/>
        <c:noMultiLvlLbl val="0"/>
      </c:catAx>
      <c:valAx>
        <c:axId val="8776742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Antal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877672320"/>
        <c:crosses val="autoZero"/>
        <c:crossBetween val="between"/>
      </c:valAx>
      <c:valAx>
        <c:axId val="877681176"/>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Andel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877682488"/>
        <c:crosses val="max"/>
        <c:crossBetween val="between"/>
      </c:valAx>
      <c:catAx>
        <c:axId val="877682488"/>
        <c:scaling>
          <c:orientation val="minMax"/>
        </c:scaling>
        <c:delete val="1"/>
        <c:axPos val="b"/>
        <c:numFmt formatCode="General" sourceLinked="1"/>
        <c:majorTickMark val="out"/>
        <c:minorTickMark val="none"/>
        <c:tickLblPos val="nextTo"/>
        <c:crossAx val="87768117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a-DK"/>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Studieretningsprojekt med fysik</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col"/>
        <c:grouping val="clustered"/>
        <c:varyColors val="0"/>
        <c:ser>
          <c:idx val="0"/>
          <c:order val="0"/>
          <c:tx>
            <c:strRef>
              <c:f>SRP!$A$2</c:f>
              <c:strCache>
                <c:ptCount val="1"/>
                <c:pt idx="0">
                  <c:v>Fysik-Biotek</c:v>
                </c:pt>
              </c:strCache>
            </c:strRef>
          </c:tx>
          <c:spPr>
            <a:solidFill>
              <a:schemeClr val="accent1"/>
            </a:solidFill>
            <a:ln>
              <a:noFill/>
            </a:ln>
            <a:effectLst/>
          </c:spPr>
          <c:invertIfNegative val="0"/>
          <c:cat>
            <c:numRef>
              <c:f>SRP!$B$1:$H$1</c:f>
              <c:numCache>
                <c:formatCode>General</c:formatCode>
                <c:ptCount val="7"/>
                <c:pt idx="0">
                  <c:v>2019</c:v>
                </c:pt>
                <c:pt idx="1">
                  <c:v>2020</c:v>
                </c:pt>
                <c:pt idx="2">
                  <c:v>2021</c:v>
                </c:pt>
                <c:pt idx="3">
                  <c:v>2022</c:v>
                </c:pt>
                <c:pt idx="4">
                  <c:v>2023</c:v>
                </c:pt>
                <c:pt idx="5">
                  <c:v>2024</c:v>
                </c:pt>
                <c:pt idx="6">
                  <c:v>2025</c:v>
                </c:pt>
              </c:numCache>
            </c:numRef>
          </c:cat>
          <c:val>
            <c:numRef>
              <c:f>SRP!$B$2:$H$2</c:f>
              <c:numCache>
                <c:formatCode>General</c:formatCode>
                <c:ptCount val="7"/>
                <c:pt idx="0">
                  <c:v>77</c:v>
                </c:pt>
                <c:pt idx="1">
                  <c:v>75</c:v>
                </c:pt>
                <c:pt idx="2">
                  <c:v>45</c:v>
                </c:pt>
                <c:pt idx="3">
                  <c:v>36</c:v>
                </c:pt>
                <c:pt idx="4">
                  <c:v>54</c:v>
                </c:pt>
                <c:pt idx="5">
                  <c:v>40</c:v>
                </c:pt>
                <c:pt idx="6">
                  <c:v>36</c:v>
                </c:pt>
              </c:numCache>
            </c:numRef>
          </c:val>
          <c:extLst>
            <c:ext xmlns:c16="http://schemas.microsoft.com/office/drawing/2014/chart" uri="{C3380CC4-5D6E-409C-BE32-E72D297353CC}">
              <c16:uniqueId val="{00000000-01CA-4D9C-82C4-AD95635AF4E5}"/>
            </c:ext>
          </c:extLst>
        </c:ser>
        <c:ser>
          <c:idx val="1"/>
          <c:order val="1"/>
          <c:tx>
            <c:strRef>
              <c:f>SRP!$A$3</c:f>
              <c:strCache>
                <c:ptCount val="1"/>
                <c:pt idx="0">
                  <c:v>Fysik-Dansk</c:v>
                </c:pt>
              </c:strCache>
            </c:strRef>
          </c:tx>
          <c:spPr>
            <a:solidFill>
              <a:schemeClr val="accent2"/>
            </a:solidFill>
            <a:ln>
              <a:noFill/>
            </a:ln>
            <a:effectLst/>
          </c:spPr>
          <c:invertIfNegative val="0"/>
          <c:cat>
            <c:numRef>
              <c:f>SRP!$B$1:$H$1</c:f>
              <c:numCache>
                <c:formatCode>General</c:formatCode>
                <c:ptCount val="7"/>
                <c:pt idx="0">
                  <c:v>2019</c:v>
                </c:pt>
                <c:pt idx="1">
                  <c:v>2020</c:v>
                </c:pt>
                <c:pt idx="2">
                  <c:v>2021</c:v>
                </c:pt>
                <c:pt idx="3">
                  <c:v>2022</c:v>
                </c:pt>
                <c:pt idx="4">
                  <c:v>2023</c:v>
                </c:pt>
                <c:pt idx="5">
                  <c:v>2024</c:v>
                </c:pt>
                <c:pt idx="6">
                  <c:v>2025</c:v>
                </c:pt>
              </c:numCache>
            </c:numRef>
          </c:cat>
          <c:val>
            <c:numRef>
              <c:f>SRP!$B$3:$H$3</c:f>
              <c:numCache>
                <c:formatCode>General</c:formatCode>
                <c:ptCount val="7"/>
                <c:pt idx="0">
                  <c:v>96</c:v>
                </c:pt>
                <c:pt idx="1">
                  <c:v>80</c:v>
                </c:pt>
                <c:pt idx="2">
                  <c:v>88</c:v>
                </c:pt>
                <c:pt idx="3">
                  <c:v>89</c:v>
                </c:pt>
                <c:pt idx="4">
                  <c:v>103</c:v>
                </c:pt>
                <c:pt idx="5">
                  <c:v>72</c:v>
                </c:pt>
                <c:pt idx="6">
                  <c:v>71</c:v>
                </c:pt>
              </c:numCache>
            </c:numRef>
          </c:val>
          <c:extLst>
            <c:ext xmlns:c16="http://schemas.microsoft.com/office/drawing/2014/chart" uri="{C3380CC4-5D6E-409C-BE32-E72D297353CC}">
              <c16:uniqueId val="{00000001-01CA-4D9C-82C4-AD95635AF4E5}"/>
            </c:ext>
          </c:extLst>
        </c:ser>
        <c:ser>
          <c:idx val="2"/>
          <c:order val="2"/>
          <c:tx>
            <c:strRef>
              <c:f>SRP!$A$4</c:f>
              <c:strCache>
                <c:ptCount val="1"/>
                <c:pt idx="0">
                  <c:v>Fysik-Historie</c:v>
                </c:pt>
              </c:strCache>
            </c:strRef>
          </c:tx>
          <c:spPr>
            <a:solidFill>
              <a:schemeClr val="accent3"/>
            </a:solidFill>
            <a:ln>
              <a:noFill/>
            </a:ln>
            <a:effectLst/>
          </c:spPr>
          <c:invertIfNegative val="0"/>
          <c:cat>
            <c:numRef>
              <c:f>SRP!$B$1:$H$1</c:f>
              <c:numCache>
                <c:formatCode>General</c:formatCode>
                <c:ptCount val="7"/>
                <c:pt idx="0">
                  <c:v>2019</c:v>
                </c:pt>
                <c:pt idx="1">
                  <c:v>2020</c:v>
                </c:pt>
                <c:pt idx="2">
                  <c:v>2021</c:v>
                </c:pt>
                <c:pt idx="3">
                  <c:v>2022</c:v>
                </c:pt>
                <c:pt idx="4">
                  <c:v>2023</c:v>
                </c:pt>
                <c:pt idx="5">
                  <c:v>2024</c:v>
                </c:pt>
                <c:pt idx="6">
                  <c:v>2025</c:v>
                </c:pt>
              </c:numCache>
            </c:numRef>
          </c:cat>
          <c:val>
            <c:numRef>
              <c:f>SRP!$B$4:$H$4</c:f>
              <c:numCache>
                <c:formatCode>General</c:formatCode>
                <c:ptCount val="7"/>
                <c:pt idx="0">
                  <c:v>387</c:v>
                </c:pt>
                <c:pt idx="1">
                  <c:v>613</c:v>
                </c:pt>
                <c:pt idx="2">
                  <c:v>516</c:v>
                </c:pt>
                <c:pt idx="3">
                  <c:v>512</c:v>
                </c:pt>
                <c:pt idx="4">
                  <c:v>477</c:v>
                </c:pt>
                <c:pt idx="5">
                  <c:v>379</c:v>
                </c:pt>
                <c:pt idx="6">
                  <c:v>334</c:v>
                </c:pt>
              </c:numCache>
            </c:numRef>
          </c:val>
          <c:extLst>
            <c:ext xmlns:c16="http://schemas.microsoft.com/office/drawing/2014/chart" uri="{C3380CC4-5D6E-409C-BE32-E72D297353CC}">
              <c16:uniqueId val="{00000002-01CA-4D9C-82C4-AD95635AF4E5}"/>
            </c:ext>
          </c:extLst>
        </c:ser>
        <c:ser>
          <c:idx val="3"/>
          <c:order val="3"/>
          <c:tx>
            <c:strRef>
              <c:f>SRP!$A$5</c:f>
              <c:strCache>
                <c:ptCount val="1"/>
                <c:pt idx="0">
                  <c:v>Fysik-Kemi</c:v>
                </c:pt>
              </c:strCache>
            </c:strRef>
          </c:tx>
          <c:spPr>
            <a:solidFill>
              <a:schemeClr val="accent4"/>
            </a:solidFill>
            <a:ln>
              <a:noFill/>
            </a:ln>
            <a:effectLst/>
          </c:spPr>
          <c:invertIfNegative val="0"/>
          <c:cat>
            <c:numRef>
              <c:f>SRP!$B$1:$H$1</c:f>
              <c:numCache>
                <c:formatCode>General</c:formatCode>
                <c:ptCount val="7"/>
                <c:pt idx="0">
                  <c:v>2019</c:v>
                </c:pt>
                <c:pt idx="1">
                  <c:v>2020</c:v>
                </c:pt>
                <c:pt idx="2">
                  <c:v>2021</c:v>
                </c:pt>
                <c:pt idx="3">
                  <c:v>2022</c:v>
                </c:pt>
                <c:pt idx="4">
                  <c:v>2023</c:v>
                </c:pt>
                <c:pt idx="5">
                  <c:v>2024</c:v>
                </c:pt>
                <c:pt idx="6">
                  <c:v>2025</c:v>
                </c:pt>
              </c:numCache>
            </c:numRef>
          </c:cat>
          <c:val>
            <c:numRef>
              <c:f>SRP!$B$5:$H$5</c:f>
              <c:numCache>
                <c:formatCode>General</c:formatCode>
                <c:ptCount val="7"/>
                <c:pt idx="0">
                  <c:v>88</c:v>
                </c:pt>
                <c:pt idx="1">
                  <c:v>63</c:v>
                </c:pt>
                <c:pt idx="2">
                  <c:v>34</c:v>
                </c:pt>
                <c:pt idx="3">
                  <c:v>41</c:v>
                </c:pt>
                <c:pt idx="4">
                  <c:v>40</c:v>
                </c:pt>
                <c:pt idx="5">
                  <c:v>37</c:v>
                </c:pt>
                <c:pt idx="6">
                  <c:v>32</c:v>
                </c:pt>
              </c:numCache>
            </c:numRef>
          </c:val>
          <c:extLst>
            <c:ext xmlns:c16="http://schemas.microsoft.com/office/drawing/2014/chart" uri="{C3380CC4-5D6E-409C-BE32-E72D297353CC}">
              <c16:uniqueId val="{00000003-01CA-4D9C-82C4-AD95635AF4E5}"/>
            </c:ext>
          </c:extLst>
        </c:ser>
        <c:ser>
          <c:idx val="4"/>
          <c:order val="4"/>
          <c:tx>
            <c:strRef>
              <c:f>SRP!$A$6</c:f>
              <c:strCache>
                <c:ptCount val="1"/>
                <c:pt idx="0">
                  <c:v>Fysik-Matematik</c:v>
                </c:pt>
              </c:strCache>
            </c:strRef>
          </c:tx>
          <c:spPr>
            <a:solidFill>
              <a:schemeClr val="accent5"/>
            </a:solidFill>
            <a:ln>
              <a:noFill/>
            </a:ln>
            <a:effectLst/>
          </c:spPr>
          <c:invertIfNegative val="0"/>
          <c:cat>
            <c:numRef>
              <c:f>SRP!$B$1:$H$1</c:f>
              <c:numCache>
                <c:formatCode>General</c:formatCode>
                <c:ptCount val="7"/>
                <c:pt idx="0">
                  <c:v>2019</c:v>
                </c:pt>
                <c:pt idx="1">
                  <c:v>2020</c:v>
                </c:pt>
                <c:pt idx="2">
                  <c:v>2021</c:v>
                </c:pt>
                <c:pt idx="3">
                  <c:v>2022</c:v>
                </c:pt>
                <c:pt idx="4">
                  <c:v>2023</c:v>
                </c:pt>
                <c:pt idx="5">
                  <c:v>2024</c:v>
                </c:pt>
                <c:pt idx="6">
                  <c:v>2025</c:v>
                </c:pt>
              </c:numCache>
            </c:numRef>
          </c:cat>
          <c:val>
            <c:numRef>
              <c:f>SRP!$B$6:$H$6</c:f>
              <c:numCache>
                <c:formatCode>General</c:formatCode>
                <c:ptCount val="7"/>
                <c:pt idx="0">
                  <c:v>1086</c:v>
                </c:pt>
                <c:pt idx="1">
                  <c:v>752</c:v>
                </c:pt>
                <c:pt idx="2">
                  <c:v>643</c:v>
                </c:pt>
                <c:pt idx="3">
                  <c:v>640</c:v>
                </c:pt>
                <c:pt idx="4">
                  <c:v>648</c:v>
                </c:pt>
                <c:pt idx="5">
                  <c:v>533</c:v>
                </c:pt>
                <c:pt idx="6">
                  <c:v>548</c:v>
                </c:pt>
              </c:numCache>
            </c:numRef>
          </c:val>
          <c:extLst>
            <c:ext xmlns:c16="http://schemas.microsoft.com/office/drawing/2014/chart" uri="{C3380CC4-5D6E-409C-BE32-E72D297353CC}">
              <c16:uniqueId val="{00000004-01CA-4D9C-82C4-AD95635AF4E5}"/>
            </c:ext>
          </c:extLst>
        </c:ser>
        <c:dLbls>
          <c:showLegendKey val="0"/>
          <c:showVal val="0"/>
          <c:showCatName val="0"/>
          <c:showSerName val="0"/>
          <c:showPercent val="0"/>
          <c:showBubbleSize val="0"/>
        </c:dLbls>
        <c:gapWidth val="219"/>
        <c:overlap val="-27"/>
        <c:axId val="961675744"/>
        <c:axId val="961676072"/>
      </c:barChart>
      <c:lineChart>
        <c:grouping val="standard"/>
        <c:varyColors val="0"/>
        <c:ser>
          <c:idx val="5"/>
          <c:order val="5"/>
          <c:tx>
            <c:strRef>
              <c:f>SRP!$A$7</c:f>
              <c:strCache>
                <c:ptCount val="1"/>
                <c:pt idx="0">
                  <c:v>Total</c:v>
                </c:pt>
              </c:strCache>
            </c:strRef>
          </c:tx>
          <c:spPr>
            <a:ln w="28575" cap="rnd">
              <a:solidFill>
                <a:schemeClr val="accent6"/>
              </a:solidFill>
              <a:round/>
            </a:ln>
            <a:effectLst/>
          </c:spPr>
          <c:marker>
            <c:symbol val="none"/>
          </c:marker>
          <c:cat>
            <c:numRef>
              <c:f>SRP!$B$1:$H$1</c:f>
              <c:numCache>
                <c:formatCode>General</c:formatCode>
                <c:ptCount val="7"/>
                <c:pt idx="0">
                  <c:v>2019</c:v>
                </c:pt>
                <c:pt idx="1">
                  <c:v>2020</c:v>
                </c:pt>
                <c:pt idx="2">
                  <c:v>2021</c:v>
                </c:pt>
                <c:pt idx="3">
                  <c:v>2022</c:v>
                </c:pt>
                <c:pt idx="4">
                  <c:v>2023</c:v>
                </c:pt>
                <c:pt idx="5">
                  <c:v>2024</c:v>
                </c:pt>
                <c:pt idx="6">
                  <c:v>2025</c:v>
                </c:pt>
              </c:numCache>
            </c:numRef>
          </c:cat>
          <c:val>
            <c:numRef>
              <c:f>SRP!$B$7:$H$7</c:f>
              <c:numCache>
                <c:formatCode>General</c:formatCode>
                <c:ptCount val="7"/>
                <c:pt idx="0">
                  <c:v>1734</c:v>
                </c:pt>
                <c:pt idx="1">
                  <c:v>1583</c:v>
                </c:pt>
                <c:pt idx="2">
                  <c:v>1326</c:v>
                </c:pt>
                <c:pt idx="3">
                  <c:v>1318</c:v>
                </c:pt>
                <c:pt idx="4">
                  <c:v>1322</c:v>
                </c:pt>
                <c:pt idx="5">
                  <c:v>1061</c:v>
                </c:pt>
                <c:pt idx="6">
                  <c:v>1021</c:v>
                </c:pt>
              </c:numCache>
            </c:numRef>
          </c:val>
          <c:smooth val="0"/>
          <c:extLst>
            <c:ext xmlns:c16="http://schemas.microsoft.com/office/drawing/2014/chart" uri="{C3380CC4-5D6E-409C-BE32-E72D297353CC}">
              <c16:uniqueId val="{00000005-01CA-4D9C-82C4-AD95635AF4E5}"/>
            </c:ext>
          </c:extLst>
        </c:ser>
        <c:dLbls>
          <c:showLegendKey val="0"/>
          <c:showVal val="0"/>
          <c:showCatName val="0"/>
          <c:showSerName val="0"/>
          <c:showPercent val="0"/>
          <c:showBubbleSize val="0"/>
        </c:dLbls>
        <c:marker val="1"/>
        <c:smooth val="0"/>
        <c:axId val="1026437448"/>
        <c:axId val="1026439416"/>
      </c:lineChart>
      <c:catAx>
        <c:axId val="96167574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Bevisår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961676072"/>
        <c:crosses val="autoZero"/>
        <c:auto val="1"/>
        <c:lblAlgn val="ctr"/>
        <c:lblOffset val="100"/>
        <c:noMultiLvlLbl val="0"/>
      </c:catAx>
      <c:valAx>
        <c:axId val="9616760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Antal SRP i forskellige fagkombinationer</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961675744"/>
        <c:crosses val="autoZero"/>
        <c:crossBetween val="between"/>
      </c:valAx>
      <c:valAx>
        <c:axId val="1026439416"/>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Totale antal SRP med fysik</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crossAx val="1026437448"/>
        <c:crosses val="max"/>
        <c:crossBetween val="between"/>
      </c:valAx>
      <c:catAx>
        <c:axId val="1026437448"/>
        <c:scaling>
          <c:orientation val="minMax"/>
        </c:scaling>
        <c:delete val="1"/>
        <c:axPos val="b"/>
        <c:numFmt formatCode="General" sourceLinked="1"/>
        <c:majorTickMark val="out"/>
        <c:minorTickMark val="none"/>
        <c:tickLblPos val="nextTo"/>
        <c:crossAx val="102643941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a-DK"/>
        </a:p>
      </c:txPr>
    </c:legend>
    <c:plotVisOnly val="1"/>
    <c:dispBlanksAs val="gap"/>
    <c:showDLblsOverMax val="0"/>
  </c:chart>
  <c:spPr>
    <a:noFill/>
    <a:ln>
      <a:noFill/>
    </a:ln>
    <a:effectLst/>
  </c:spPr>
  <c:txPr>
    <a:bodyPr/>
    <a:lstStyle/>
    <a:p>
      <a:pPr>
        <a:defRPr/>
      </a:pPr>
      <a:endParaRPr lang="da-DK"/>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21/05/2026</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21/05/2026</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A16CFAD1-D197-4A88-B173-A6412E995EE5}" type="slidenum">
              <a:rPr lang="da-DK" smtClean="0"/>
              <a:pPr/>
              <a:t>1</a:t>
            </a:fld>
            <a:endParaRPr lang="da-DK" dirty="0"/>
          </a:p>
        </p:txBody>
      </p:sp>
    </p:spTree>
    <p:extLst>
      <p:ext uri="{BB962C8B-B14F-4D97-AF65-F5344CB8AC3E}">
        <p14:creationId xmlns:p14="http://schemas.microsoft.com/office/powerpoint/2010/main" val="1603533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19</a:t>
            </a:fld>
            <a:endParaRPr lang="en-GB"/>
          </a:p>
        </p:txBody>
      </p:sp>
    </p:spTree>
    <p:extLst>
      <p:ext uri="{BB962C8B-B14F-4D97-AF65-F5344CB8AC3E}">
        <p14:creationId xmlns:p14="http://schemas.microsoft.com/office/powerpoint/2010/main" val="3800022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rside A">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51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a:extLst>
              <a:ext uri="{FF2B5EF4-FFF2-40B4-BE49-F238E27FC236}">
                <a16:creationId xmlns:a16="http://schemas.microsoft.com/office/drawing/2014/main" id="{93B86CE3-1D30-8A72-D9BF-8871A550070E}"/>
              </a:ext>
            </a:extLst>
          </p:cNvPr>
          <p:cNvSpPr>
            <a:spLocks noGrp="1"/>
          </p:cNvSpPr>
          <p:nvPr>
            <p:ph type="title" hasCustomPrompt="1"/>
          </p:nvPr>
        </p:nvSpPr>
        <p:spPr>
          <a:xfrm>
            <a:off x="719138" y="2231938"/>
            <a:ext cx="8335100" cy="1778909"/>
          </a:xfrm>
        </p:spPr>
        <p:txBody>
          <a:bodyPr anchor="b" anchorCtr="0"/>
          <a:lstStyle>
            <a:lvl1pPr>
              <a:lnSpc>
                <a:spcPct val="90000"/>
              </a:lnSpc>
              <a:defRPr sz="6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20000" y="4316774"/>
            <a:ext cx="8335100" cy="1271824"/>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6" name="Name" descr="{&quot;templafy&quot;:{&quot;id&quot;:&quot;bf370227-9382-43c3-9f76-67fb5134937d&quot;}}">
            <a:extLst>
              <a:ext uri="{FF2B5EF4-FFF2-40B4-BE49-F238E27FC236}">
                <a16:creationId xmlns:a16="http://schemas.microsoft.com/office/drawing/2014/main" id="{4B3973E0-755F-84BD-3093-F5A14B55E327}"/>
              </a:ext>
            </a:extLst>
          </p:cNvPr>
          <p:cNvSpPr/>
          <p:nvPr userDrawn="1"/>
        </p:nvSpPr>
        <p:spPr>
          <a:xfrm>
            <a:off x="720000" y="6400801"/>
            <a:ext cx="8335100"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Maiken Rabøl Rossen</a:t>
            </a:r>
          </a:p>
        </p:txBody>
      </p:sp>
      <p:sp>
        <p:nvSpPr>
          <p:cNvPr id="17" name="Date" descr="{&quot;templafy&quot;:{&quot;id&quot;:&quot;0b8fed15-ca9d-482a-ac3b-c483f42c327f&quot;}}">
            <a:extLst>
              <a:ext uri="{FF2B5EF4-FFF2-40B4-BE49-F238E27FC236}">
                <a16:creationId xmlns:a16="http://schemas.microsoft.com/office/drawing/2014/main" id="{F8A29FD4-5861-BFB7-CFEF-AA583885432E}"/>
              </a:ext>
            </a:extLst>
          </p:cNvPr>
          <p:cNvSpPr txBox="1">
            <a:spLocks/>
          </p:cNvSpPr>
          <p:nvPr userDrawn="1"/>
        </p:nvSpPr>
        <p:spPr>
          <a:xfrm>
            <a:off x="9982201" y="6400801"/>
            <a:ext cx="1489074"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1DC81486-0C06-4A53-8CD5-AA6A1048FA3A}" type="datetime1">
              <a:rPr lang="da-DK" smtClean="0"/>
              <a:t>21-05-2026</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pic>
        <p:nvPicPr>
          <p:cNvPr id="410789097" name="logo" descr="{&quot;templafy&quot;:{&quot;id&quot;:&quot;f4eea97c-f0f9-424f-8123-8c352be59fbc&quot;}}"/>
          <p:cNvPicPr>
            <a:picLocks noChangeAspect="1"/>
          </p:cNvPicPr>
          <p:nvPr/>
        </p:nvPicPr>
        <p:blipFill>
          <a:blip r:embed="rId2"/>
          <a:stretch>
            <a:fillRect/>
          </a:stretch>
        </p:blipFill>
        <p:spPr>
          <a:xfrm>
            <a:off x="557213" y="720000"/>
            <a:ext cx="2203500" cy="655200"/>
          </a:xfrm>
          <a:prstGeom prst="rect">
            <a:avLst/>
          </a:prstGeom>
        </p:spPr>
      </p:pic>
    </p:spTree>
    <p:extLst>
      <p:ext uri="{BB962C8B-B14F-4D97-AF65-F5344CB8AC3E}">
        <p14:creationId xmlns:p14="http://schemas.microsoft.com/office/powerpoint/2010/main" val="342242514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 indhold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530280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6166800" y="2008800"/>
            <a:ext cx="530280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4" name="Pladsholder til dato 3">
            <a:extLst>
              <a:ext uri="{FF2B5EF4-FFF2-40B4-BE49-F238E27FC236}">
                <a16:creationId xmlns:a16="http://schemas.microsoft.com/office/drawing/2014/main" id="{2012D715-8ACA-FFBE-1DE3-52B7A5C1144F}"/>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0996D4F4-191F-53A9-65DB-E3760C0A7750}"/>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EB5D28F2-8FE3-B5A5-56FA-2C40E8EDD0E5}"/>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832334145"/>
      </p:ext>
    </p:extLst>
  </p:cSld>
  <p:clrMapOvr>
    <a:masterClrMapping/>
  </p:clrMapOvr>
  <p:extLst>
    <p:ext uri="{DCECCB84-F9BA-43D5-87BE-67443E8EF086}">
      <p15:sldGuideLst xmlns:p15="http://schemas.microsoft.com/office/powerpoint/2012/main">
        <p15:guide id="2" pos="3793" userDrawn="1">
          <p15:clr>
            <a:srgbClr val="A4A3A4"/>
          </p15:clr>
        </p15:guide>
        <p15:guide id="3" pos="3884" userDrawn="1">
          <p15:clr>
            <a:srgbClr val="A4A3A4"/>
          </p15:clr>
        </p15:guide>
        <p15:guide id="4" orient="horz" pos="1265"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o indhold 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7117488"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7981950" y="2008800"/>
            <a:ext cx="348765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4" name="Pladsholder til dato 3">
            <a:extLst>
              <a:ext uri="{FF2B5EF4-FFF2-40B4-BE49-F238E27FC236}">
                <a16:creationId xmlns:a16="http://schemas.microsoft.com/office/drawing/2014/main" id="{DF26BCE3-1C60-7E71-4A90-6A7A877554D5}"/>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94253736-D513-8625-2F89-E102785DA7C4}"/>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1A275F7D-E7C6-49B1-2644-96FB92BC647C}"/>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714894176"/>
      </p:ext>
    </p:extLst>
  </p:cSld>
  <p:clrMapOvr>
    <a:masterClrMapping/>
  </p:clrMapOvr>
  <p:extLst>
    <p:ext uri="{DCECCB84-F9BA-43D5-87BE-67443E8EF086}">
      <p15:sldGuideLst xmlns:p15="http://schemas.microsoft.com/office/powerpoint/2012/main">
        <p15:guide id="4" pos="2650" userDrawn="1">
          <p15:clr>
            <a:srgbClr val="A4A3A4"/>
          </p15:clr>
        </p15:guide>
        <p15:guide id="5" pos="2740" userDrawn="1">
          <p15:clr>
            <a:srgbClr val="A4A3A4"/>
          </p15:clr>
        </p15:guide>
        <p15:guide id="6" pos="4937" userDrawn="1">
          <p15:clr>
            <a:srgbClr val="A4A3A4"/>
          </p15:clr>
        </p15:guide>
        <p15:guide id="7" pos="5028" userDrawn="1">
          <p15:clr>
            <a:srgbClr val="A4A3A4"/>
          </p15:clr>
        </p15:guide>
        <p15:guide id="8" orient="horz" pos="1265"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o indhold B, spej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348765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4349750" y="2008800"/>
            <a:ext cx="711985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4" name="Pladsholder til dato 3">
            <a:extLst>
              <a:ext uri="{FF2B5EF4-FFF2-40B4-BE49-F238E27FC236}">
                <a16:creationId xmlns:a16="http://schemas.microsoft.com/office/drawing/2014/main" id="{DF26BCE3-1C60-7E71-4A90-6A7A877554D5}"/>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94253736-D513-8625-2F89-E102785DA7C4}"/>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1A275F7D-E7C6-49B1-2644-96FB92BC647C}"/>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679102164"/>
      </p:ext>
    </p:extLst>
  </p:cSld>
  <p:clrMapOvr>
    <a:masterClrMapping/>
  </p:clrMapOvr>
  <p:extLst>
    <p:ext uri="{DCECCB84-F9BA-43D5-87BE-67443E8EF086}">
      <p15:sldGuideLst xmlns:p15="http://schemas.microsoft.com/office/powerpoint/2012/main">
        <p15:guide id="4" pos="2650">
          <p15:clr>
            <a:srgbClr val="A4A3A4"/>
          </p15:clr>
        </p15:guide>
        <p15:guide id="5" pos="2740">
          <p15:clr>
            <a:srgbClr val="A4A3A4"/>
          </p15:clr>
        </p15:guide>
        <p15:guide id="6" pos="4937">
          <p15:clr>
            <a:srgbClr val="A4A3A4"/>
          </p15:clr>
        </p15:guide>
        <p15:guide id="7" pos="5028">
          <p15:clr>
            <a:srgbClr val="A4A3A4"/>
          </p15:clr>
        </p15:guide>
        <p15:guide id="8" orient="horz" pos="1265">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e indho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348687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4349750" y="2008800"/>
            <a:ext cx="348687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Content Placeholder 4">
            <a:extLst>
              <a:ext uri="{FF2B5EF4-FFF2-40B4-BE49-F238E27FC236}">
                <a16:creationId xmlns:a16="http://schemas.microsoft.com/office/drawing/2014/main" id="{A974BE4F-F05D-F820-341F-59E80B5A55BF}"/>
              </a:ext>
            </a:extLst>
          </p:cNvPr>
          <p:cNvSpPr>
            <a:spLocks noGrp="1"/>
          </p:cNvSpPr>
          <p:nvPr>
            <p:ph sz="half" idx="13" hasCustomPrompt="1"/>
          </p:nvPr>
        </p:nvSpPr>
        <p:spPr>
          <a:xfrm>
            <a:off x="7981951" y="2008188"/>
            <a:ext cx="3486875" cy="4125278"/>
          </a:xfrm>
        </p:spPr>
        <p:txBody>
          <a:bodyPr/>
          <a:lstStyle>
            <a:lvl1pPr>
              <a:defRPr/>
            </a:lvl1pPr>
            <a:lvl5pPr>
              <a:defRPr/>
            </a:lvl5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4" name="Pladsholder til dato 3">
            <a:extLst>
              <a:ext uri="{FF2B5EF4-FFF2-40B4-BE49-F238E27FC236}">
                <a16:creationId xmlns:a16="http://schemas.microsoft.com/office/drawing/2014/main" id="{3E5E3357-21D6-9C08-E603-AA233BD29A3F}"/>
              </a:ext>
            </a:extLst>
          </p:cNvPr>
          <p:cNvSpPr>
            <a:spLocks noGrp="1"/>
          </p:cNvSpPr>
          <p:nvPr>
            <p:ph type="dt" sz="half" idx="14"/>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C21BA71A-F069-B212-232F-4ABB6775A812}"/>
              </a:ext>
            </a:extLst>
          </p:cNvPr>
          <p:cNvSpPr>
            <a:spLocks noGrp="1"/>
          </p:cNvSpPr>
          <p:nvPr>
            <p:ph type="ftr" sz="quarter" idx="15"/>
          </p:nvPr>
        </p:nvSpPr>
        <p:spPr/>
        <p:txBody>
          <a:bodyPr/>
          <a:lstStyle/>
          <a:p>
            <a:endParaRPr lang="da-DK" dirty="0"/>
          </a:p>
        </p:txBody>
      </p:sp>
      <p:sp>
        <p:nvSpPr>
          <p:cNvPr id="6" name="Pladsholder til slidenummer 5">
            <a:extLst>
              <a:ext uri="{FF2B5EF4-FFF2-40B4-BE49-F238E27FC236}">
                <a16:creationId xmlns:a16="http://schemas.microsoft.com/office/drawing/2014/main" id="{9A7F9CF9-1022-CF80-659B-1EACC5D850FF}"/>
              </a:ext>
            </a:extLst>
          </p:cNvPr>
          <p:cNvSpPr>
            <a:spLocks noGrp="1"/>
          </p:cNvSpPr>
          <p:nvPr>
            <p:ph type="sldNum" sz="quarter" idx="16"/>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730514290"/>
      </p:ext>
    </p:extLst>
  </p:cSld>
  <p:clrMapOvr>
    <a:masterClrMapping/>
  </p:clrMapOvr>
  <p:extLst>
    <p:ext uri="{DCECCB84-F9BA-43D5-87BE-67443E8EF086}">
      <p15:sldGuideLst xmlns:p15="http://schemas.microsoft.com/office/powerpoint/2012/main">
        <p15:guide id="4" pos="2650" userDrawn="1">
          <p15:clr>
            <a:srgbClr val="A4A3A4"/>
          </p15:clr>
        </p15:guide>
        <p15:guide id="5" pos="2740" userDrawn="1">
          <p15:clr>
            <a:srgbClr val="A4A3A4"/>
          </p15:clr>
        </p15:guide>
        <p15:guide id="6" pos="4937" userDrawn="1">
          <p15:clr>
            <a:srgbClr val="A4A3A4"/>
          </p15:clr>
        </p15:guide>
        <p15:guide id="7" pos="5028" userDrawn="1">
          <p15:clr>
            <a:srgbClr val="A4A3A4"/>
          </p15:clr>
        </p15:guide>
        <p15:guide id="8" orient="horz" pos="1265"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re indhold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257882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453625" y="2008800"/>
            <a:ext cx="257882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12" name="Content Placeholder 4">
            <a:extLst>
              <a:ext uri="{FF2B5EF4-FFF2-40B4-BE49-F238E27FC236}">
                <a16:creationId xmlns:a16="http://schemas.microsoft.com/office/drawing/2014/main" id="{CF09AE4E-CB04-E4A2-0804-1F2EDDD7A7BE}"/>
              </a:ext>
            </a:extLst>
          </p:cNvPr>
          <p:cNvSpPr>
            <a:spLocks noGrp="1"/>
          </p:cNvSpPr>
          <p:nvPr>
            <p:ph sz="half" idx="13" hasCustomPrompt="1"/>
          </p:nvPr>
        </p:nvSpPr>
        <p:spPr>
          <a:xfrm>
            <a:off x="6177776" y="2008188"/>
            <a:ext cx="2578824" cy="4125278"/>
          </a:xfrm>
        </p:spPr>
        <p:txBody>
          <a:bodyPr/>
          <a:lstStyle>
            <a:lvl1pPr>
              <a:defRPr/>
            </a:lvl1pPr>
            <a:lvl5pPr>
              <a:defRPr/>
            </a:lvl5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13" name="Pladsholder til indhold 5">
            <a:extLst>
              <a:ext uri="{FF2B5EF4-FFF2-40B4-BE49-F238E27FC236}">
                <a16:creationId xmlns:a16="http://schemas.microsoft.com/office/drawing/2014/main" id="{6F927862-ACEF-EF1D-B926-86A27523A88D}"/>
              </a:ext>
            </a:extLst>
          </p:cNvPr>
          <p:cNvSpPr>
            <a:spLocks noGrp="1"/>
          </p:cNvSpPr>
          <p:nvPr>
            <p:ph sz="quarter" idx="18" hasCustomPrompt="1"/>
          </p:nvPr>
        </p:nvSpPr>
        <p:spPr>
          <a:xfrm>
            <a:off x="8899200" y="2008188"/>
            <a:ext cx="2578824" cy="4125278"/>
          </a:xfrm>
        </p:spPr>
        <p:txBody>
          <a:bodyPr/>
          <a:lstStyle/>
          <a:p>
            <a:pPr lvl="0"/>
            <a:r>
              <a:rPr lang="da-DK" dirty="0"/>
              <a:t>Klik for at tilføje tekst        Brug TAB for at gå frem i tekst-niveau.                   Brug SHIFT+TAB for at gå tilbage i tekst-niveau. Alternativt kan Forøge og Formindsk listeniveau bruges.</a:t>
            </a:r>
            <a:endParaRPr lang="da-DK"/>
          </a:p>
          <a:p>
            <a:pPr lvl="1"/>
            <a:r>
              <a:rPr lang="da-DK" dirty="0"/>
              <a:t>Andet niveau</a:t>
            </a:r>
            <a:endParaRPr lang="da-DK"/>
          </a:p>
          <a:p>
            <a:pPr lvl="2"/>
            <a:r>
              <a:rPr lang="da-DK" dirty="0"/>
              <a:t>Tredje niveau</a:t>
            </a:r>
            <a:endParaRPr lang="da-DK"/>
          </a:p>
          <a:p>
            <a:pPr lvl="3"/>
            <a:r>
              <a:rPr lang="da-DK" dirty="0"/>
              <a:t>Fjerde niveau</a:t>
            </a:r>
            <a:endParaRPr lang="da-DK"/>
          </a:p>
          <a:p>
            <a:pPr lvl="4"/>
            <a:r>
              <a:rPr lang="da-DK" dirty="0"/>
              <a:t>Femte niveau</a:t>
            </a:r>
            <a:endParaRPr lang="da-DK"/>
          </a:p>
        </p:txBody>
      </p:sp>
      <p:sp>
        <p:nvSpPr>
          <p:cNvPr id="4" name="Pladsholder til dato 3">
            <a:extLst>
              <a:ext uri="{FF2B5EF4-FFF2-40B4-BE49-F238E27FC236}">
                <a16:creationId xmlns:a16="http://schemas.microsoft.com/office/drawing/2014/main" id="{AFED0AE3-1961-41BE-7634-D31FB032409A}"/>
              </a:ext>
            </a:extLst>
          </p:cNvPr>
          <p:cNvSpPr>
            <a:spLocks noGrp="1"/>
          </p:cNvSpPr>
          <p:nvPr>
            <p:ph type="dt" sz="half" idx="19"/>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CA15ACFE-523B-7210-4C73-2954FB4CEEBA}"/>
              </a:ext>
            </a:extLst>
          </p:cNvPr>
          <p:cNvSpPr>
            <a:spLocks noGrp="1"/>
          </p:cNvSpPr>
          <p:nvPr>
            <p:ph type="ftr" sz="quarter" idx="20"/>
          </p:nvPr>
        </p:nvSpPr>
        <p:spPr/>
        <p:txBody>
          <a:bodyPr/>
          <a:lstStyle/>
          <a:p>
            <a:endParaRPr lang="da-DK" dirty="0"/>
          </a:p>
        </p:txBody>
      </p:sp>
      <p:sp>
        <p:nvSpPr>
          <p:cNvPr id="6" name="Pladsholder til slidenummer 5">
            <a:extLst>
              <a:ext uri="{FF2B5EF4-FFF2-40B4-BE49-F238E27FC236}">
                <a16:creationId xmlns:a16="http://schemas.microsoft.com/office/drawing/2014/main" id="{BBD48992-2009-B76A-4953-C287D8D8CA8F}"/>
              </a:ext>
            </a:extLst>
          </p:cNvPr>
          <p:cNvSpPr>
            <a:spLocks noGrp="1"/>
          </p:cNvSpPr>
          <p:nvPr>
            <p:ph type="sldNum" sz="quarter" idx="21"/>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08124301"/>
      </p:ext>
    </p:extLst>
  </p:cSld>
  <p:clrMapOvr>
    <a:masterClrMapping/>
  </p:clrMapOvr>
  <p:extLst>
    <p:ext uri="{DCECCB84-F9BA-43D5-87BE-67443E8EF086}">
      <p15:sldGuideLst xmlns:p15="http://schemas.microsoft.com/office/powerpoint/2012/main">
        <p15:guide id="2" pos="3793" userDrawn="1">
          <p15:clr>
            <a:srgbClr val="A4A3A4"/>
          </p15:clr>
        </p15:guide>
        <p15:guide id="3" pos="3884" userDrawn="1">
          <p15:clr>
            <a:srgbClr val="A4A3A4"/>
          </p15:clr>
        </p15:guide>
        <p15:guide id="4" orient="horz" pos="1265" userDrawn="1">
          <p15:clr>
            <a:srgbClr val="A4A3A4"/>
          </p15:clr>
        </p15:guide>
        <p15:guide id="9" pos="2078" userDrawn="1">
          <p15:clr>
            <a:srgbClr val="000000"/>
          </p15:clr>
        </p15:guide>
        <p15:guide id="10" pos="2169" userDrawn="1">
          <p15:clr>
            <a:srgbClr val="000000"/>
          </p15:clr>
        </p15:guide>
        <p15:guide id="11" pos="5515" userDrawn="1">
          <p15:clr>
            <a:srgbClr val="A4A3A4"/>
          </p15:clr>
        </p15:guide>
        <p15:guide id="12" pos="5605"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A">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6" name="Titel" descr="{&quot;templafy&quot;:{&quot;id&quot;:&quot;2fe57255-e9ed-4310-b534-d517b26a6c9e&quot;}}">
            <a:extLst>
              <a:ext uri="{FF2B5EF4-FFF2-40B4-BE49-F238E27FC236}">
                <a16:creationId xmlns:a16="http://schemas.microsoft.com/office/drawing/2014/main" id="{8A38DFA1-F02E-63D9-03A3-9CC489CCD8D6}"/>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8" name="Pladsholder til dato 7">
            <a:extLst>
              <a:ext uri="{FF2B5EF4-FFF2-40B4-BE49-F238E27FC236}">
                <a16:creationId xmlns:a16="http://schemas.microsoft.com/office/drawing/2014/main" id="{FEAF2A4B-6AA7-46D6-4C80-1C73F1A622B3}"/>
              </a:ext>
            </a:extLst>
          </p:cNvPr>
          <p:cNvSpPr>
            <a:spLocks noGrp="1"/>
          </p:cNvSpPr>
          <p:nvPr>
            <p:ph type="dt" sz="half" idx="17"/>
          </p:nvPr>
        </p:nvSpPr>
        <p:spPr/>
        <p:txBody>
          <a:bodyPr/>
          <a:lstStyle/>
          <a:p>
            <a:fld id="{61B1F00C-AA81-451C-9F2E-28BAD98A005E}" type="datetime1">
              <a:rPr lang="da-DK" smtClean="0"/>
              <a:t>21-05-2026</a:t>
            </a:fld>
            <a:endParaRPr lang="da-DK" dirty="0"/>
          </a:p>
        </p:txBody>
      </p:sp>
      <p:sp>
        <p:nvSpPr>
          <p:cNvPr id="10" name="Pladsholder til sidefod 9">
            <a:extLst>
              <a:ext uri="{FF2B5EF4-FFF2-40B4-BE49-F238E27FC236}">
                <a16:creationId xmlns:a16="http://schemas.microsoft.com/office/drawing/2014/main" id="{D5B11EA8-166B-CC04-B945-DD0869BDC4C2}"/>
              </a:ext>
            </a:extLst>
          </p:cNvPr>
          <p:cNvSpPr>
            <a:spLocks noGrp="1"/>
          </p:cNvSpPr>
          <p:nvPr>
            <p:ph type="ftr" sz="quarter" idx="18"/>
          </p:nvPr>
        </p:nvSpPr>
        <p:spPr/>
        <p:txBody>
          <a:bodyPr/>
          <a:lstStyle/>
          <a:p>
            <a:endParaRPr lang="da-DK" dirty="0"/>
          </a:p>
        </p:txBody>
      </p:sp>
      <p:sp>
        <p:nvSpPr>
          <p:cNvPr id="12" name="Pladsholder til slidenummer 11">
            <a:extLst>
              <a:ext uri="{FF2B5EF4-FFF2-40B4-BE49-F238E27FC236}">
                <a16:creationId xmlns:a16="http://schemas.microsoft.com/office/drawing/2014/main" id="{91481CAF-9FEB-64D3-9E8E-A3A01CB54E91}"/>
              </a:ext>
            </a:extLst>
          </p:cNvPr>
          <p:cNvSpPr>
            <a:spLocks noGrp="1"/>
          </p:cNvSpPr>
          <p:nvPr>
            <p:ph type="sldNum" sz="quarter" idx="19"/>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655114224"/>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A, spejlet">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7113776" y="0"/>
            <a:ext cx="5078224"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720725"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720725"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16" name="Titel" descr="{&quot;templafy&quot;:{&quot;id&quot;:&quot;d437ebe4-4a7e-4e3d-88b0-7ddf2a3136e8&quot;}}">
            <a:extLst>
              <a:ext uri="{FF2B5EF4-FFF2-40B4-BE49-F238E27FC236}">
                <a16:creationId xmlns:a16="http://schemas.microsoft.com/office/drawing/2014/main" id="{8A38DFA1-F02E-63D9-03A3-9CC489CCD8D6}"/>
              </a:ext>
            </a:extLst>
          </p:cNvPr>
          <p:cNvSpPr/>
          <p:nvPr userDrawn="1"/>
        </p:nvSpPr>
        <p:spPr>
          <a:xfrm>
            <a:off x="720725"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12" name="Pladsholder til slidenummer 11">
            <a:extLst>
              <a:ext uri="{FF2B5EF4-FFF2-40B4-BE49-F238E27FC236}">
                <a16:creationId xmlns:a16="http://schemas.microsoft.com/office/drawing/2014/main" id="{91481CAF-9FEB-64D3-9E8E-A3A01CB54E91}"/>
              </a:ext>
            </a:extLst>
          </p:cNvPr>
          <p:cNvSpPr>
            <a:spLocks noGrp="1"/>
          </p:cNvSpPr>
          <p:nvPr>
            <p:ph type="sldNum" sz="quarter" idx="19"/>
          </p:nvPr>
        </p:nvSpPr>
        <p:spPr>
          <a:xfrm>
            <a:off x="5834061" y="6399170"/>
            <a:ext cx="558800" cy="180000"/>
          </a:xfrm>
        </p:spPr>
        <p:txBody>
          <a:bodyPr/>
          <a:lstStyle>
            <a:lvl1pPr>
              <a:defRPr>
                <a:solidFill>
                  <a:schemeClr val="tx1"/>
                </a:solidFill>
              </a:defRPr>
            </a:lvl1pPr>
          </a:lstStyle>
          <a:p>
            <a:fld id="{24C8C45C-947F-4981-8B3F-4F32E973C901}" type="slidenum">
              <a:rPr lang="da-DK" smtClean="0"/>
              <a:pPr/>
              <a:t>‹nr.›</a:t>
            </a:fld>
            <a:endParaRPr lang="da-DK" dirty="0"/>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834502"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834502"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834502"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834502"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8" name="Pladsholder til dato 7">
            <a:extLst>
              <a:ext uri="{FF2B5EF4-FFF2-40B4-BE49-F238E27FC236}">
                <a16:creationId xmlns:a16="http://schemas.microsoft.com/office/drawing/2014/main" id="{FEAF2A4B-6AA7-46D6-4C80-1C73F1A622B3}"/>
              </a:ext>
            </a:extLst>
          </p:cNvPr>
          <p:cNvSpPr>
            <a:spLocks noGrp="1"/>
          </p:cNvSpPr>
          <p:nvPr>
            <p:ph type="dt" sz="half" idx="17"/>
          </p:nvPr>
        </p:nvSpPr>
        <p:spPr/>
        <p:txBody>
          <a:bodyPr/>
          <a:lstStyle/>
          <a:p>
            <a:fld id="{61B1F00C-AA81-451C-9F2E-28BAD98A005E}" type="datetime1">
              <a:rPr lang="da-DK" smtClean="0"/>
              <a:t>21-05-2026</a:t>
            </a:fld>
            <a:endParaRPr lang="da-DK" dirty="0"/>
          </a:p>
        </p:txBody>
      </p:sp>
      <p:sp>
        <p:nvSpPr>
          <p:cNvPr id="10" name="Pladsholder til sidefod 9">
            <a:extLst>
              <a:ext uri="{FF2B5EF4-FFF2-40B4-BE49-F238E27FC236}">
                <a16:creationId xmlns:a16="http://schemas.microsoft.com/office/drawing/2014/main" id="{D5B11EA8-166B-CC04-B945-DD0869BDC4C2}"/>
              </a:ext>
            </a:extLst>
          </p:cNvPr>
          <p:cNvSpPr>
            <a:spLocks noGrp="1"/>
          </p:cNvSpPr>
          <p:nvPr>
            <p:ph type="ftr" sz="quarter" idx="18"/>
          </p:nvPr>
        </p:nvSpPr>
        <p:spPr/>
        <p:txBody>
          <a:bodyPr/>
          <a:lstStyle/>
          <a:p>
            <a:endParaRPr lang="da-DK" dirty="0"/>
          </a:p>
        </p:txBody>
      </p:sp>
    </p:spTree>
    <p:extLst>
      <p:ext uri="{BB962C8B-B14F-4D97-AF65-F5344CB8AC3E}">
        <p14:creationId xmlns:p14="http://schemas.microsoft.com/office/powerpoint/2010/main" val="2120878915"/>
      </p:ext>
    </p:extLst>
  </p:cSld>
  <p:clrMapOvr>
    <a:masterClrMapping/>
  </p:clrMapOvr>
  <p:extLst>
    <p:ext uri="{DCECCB84-F9BA-43D5-87BE-67443E8EF086}">
      <p15:sldGuideLst xmlns:p15="http://schemas.microsoft.com/office/powerpoint/2012/main">
        <p15:guide id="3" orient="horz" pos="1265">
          <p15:clr>
            <a:srgbClr val="A4A3A4"/>
          </p15:clr>
        </p15:guide>
        <p15:guide id="4" pos="4025">
          <p15:clr>
            <a:srgbClr val="A4A3A4"/>
          </p15:clr>
        </p15:guide>
        <p15:guide id="5" pos="4934">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B">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1"/>
                </a:solidFill>
              </a:defRPr>
            </a:lvl1pPr>
            <a:lvl2pPr marL="0" indent="0">
              <a:lnSpc>
                <a:spcPct val="110000"/>
              </a:lnSpc>
              <a:spcBef>
                <a:spcPts val="0"/>
              </a:spcBef>
              <a:spcAft>
                <a:spcPts val="200"/>
              </a:spcAft>
              <a:buFont typeface="Segoe UI" panose="020B0502040204020203" pitchFamily="34" charset="0"/>
              <a:buChar char="​"/>
              <a:defRPr sz="1500" b="0">
                <a:solidFill>
                  <a:schemeClr val="tx1"/>
                </a:solidFill>
              </a:defRPr>
            </a:lvl2pPr>
            <a:lvl3pPr marL="0" indent="0">
              <a:lnSpc>
                <a:spcPct val="110000"/>
              </a:lnSpc>
              <a:spcBef>
                <a:spcPts val="0"/>
              </a:spcBef>
              <a:spcAft>
                <a:spcPts val="200"/>
              </a:spcAft>
              <a:buFont typeface="Segoe UI" panose="020B0502040204020203" pitchFamily="34" charset="0"/>
              <a:buChar char="​"/>
              <a:defRPr sz="1500" b="0">
                <a:solidFill>
                  <a:schemeClr val="tx1"/>
                </a:solidFill>
              </a:defRPr>
            </a:lvl3pPr>
            <a:lvl4pPr marL="0" indent="0">
              <a:lnSpc>
                <a:spcPct val="110000"/>
              </a:lnSpc>
              <a:spcBef>
                <a:spcPts val="0"/>
              </a:spcBef>
              <a:spcAft>
                <a:spcPts val="200"/>
              </a:spcAft>
              <a:buFont typeface="Segoe UI" panose="020B0502040204020203" pitchFamily="34" charset="0"/>
              <a:buChar char="​"/>
              <a:defRPr sz="1500" b="0">
                <a:solidFill>
                  <a:schemeClr val="tx1"/>
                </a:solidFill>
              </a:defRPr>
            </a:lvl4pPr>
            <a:lvl5pPr marL="0" indent="0">
              <a:lnSpc>
                <a:spcPct val="110000"/>
              </a:lnSpc>
              <a:spcBef>
                <a:spcPts val="0"/>
              </a:spcBef>
              <a:spcAft>
                <a:spcPts val="200"/>
              </a:spcAft>
              <a:buFont typeface="Segoe UI" panose="020B0502040204020203" pitchFamily="34" charset="0"/>
              <a:buChar char="​"/>
              <a:defRPr sz="1500" b="0">
                <a:solidFill>
                  <a:schemeClr val="tx1"/>
                </a:solidFill>
              </a:defRPr>
            </a:lvl5pPr>
            <a:lvl6pPr marL="0" indent="0">
              <a:lnSpc>
                <a:spcPct val="110000"/>
              </a:lnSpc>
              <a:spcBef>
                <a:spcPts val="0"/>
              </a:spcBef>
              <a:spcAft>
                <a:spcPts val="200"/>
              </a:spcAft>
              <a:buFont typeface="Segoe UI" panose="020B0502040204020203" pitchFamily="34" charset="0"/>
              <a:buChar char="​"/>
              <a:defRPr sz="1500" b="0">
                <a:solidFill>
                  <a:schemeClr val="tx1"/>
                </a:solidFill>
              </a:defRPr>
            </a:lvl6pPr>
            <a:lvl7pPr marL="0" indent="0">
              <a:lnSpc>
                <a:spcPct val="110000"/>
              </a:lnSpc>
              <a:spcBef>
                <a:spcPts val="0"/>
              </a:spcBef>
              <a:spcAft>
                <a:spcPts val="200"/>
              </a:spcAft>
              <a:buFont typeface="Segoe UI" panose="020B0502040204020203" pitchFamily="34" charset="0"/>
              <a:buChar char="​"/>
              <a:defRPr sz="1500" b="0">
                <a:solidFill>
                  <a:schemeClr val="tx1"/>
                </a:solidFill>
              </a:defRPr>
            </a:lvl7pPr>
            <a:lvl8pPr marL="0" indent="0">
              <a:lnSpc>
                <a:spcPct val="110000"/>
              </a:lnSpc>
              <a:spcBef>
                <a:spcPts val="0"/>
              </a:spcBef>
              <a:spcAft>
                <a:spcPts val="200"/>
              </a:spcAft>
              <a:buFont typeface="Segoe UI" panose="020B0502040204020203" pitchFamily="34" charset="0"/>
              <a:buChar char="​"/>
              <a:defRPr sz="1500" b="0">
                <a:solidFill>
                  <a:schemeClr val="tx1"/>
                </a:solidFill>
              </a:defRPr>
            </a:lvl8pPr>
            <a:lvl9pPr marL="0" indent="0">
              <a:lnSpc>
                <a:spcPct val="110000"/>
              </a:lnSpc>
              <a:spcBef>
                <a:spcPts val="0"/>
              </a:spcBef>
              <a:spcAft>
                <a:spcPts val="200"/>
              </a:spcAft>
              <a:buFont typeface="Segoe UI" panose="020B0502040204020203" pitchFamily="34" charset="0"/>
              <a:buChar char="​"/>
              <a:defRPr sz="1500" b="0">
                <a:solidFill>
                  <a:schemeClr val="tx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tx1"/>
                </a:solidFill>
              </a:defRPr>
            </a:lvl1pPr>
            <a:lvl2pPr marL="0" indent="0">
              <a:lnSpc>
                <a:spcPct val="110000"/>
              </a:lnSpc>
              <a:spcBef>
                <a:spcPts val="0"/>
              </a:spcBef>
              <a:buFont typeface="Segoe UI" panose="020B0502040204020203" pitchFamily="34" charset="0"/>
              <a:buChar char="​"/>
              <a:defRPr sz="1500" b="0">
                <a:solidFill>
                  <a:schemeClr val="tx1"/>
                </a:solidFill>
              </a:defRPr>
            </a:lvl2pPr>
            <a:lvl3pPr marL="0" indent="0">
              <a:lnSpc>
                <a:spcPct val="110000"/>
              </a:lnSpc>
              <a:spcBef>
                <a:spcPts val="0"/>
              </a:spcBef>
              <a:buFont typeface="Segoe UI" panose="020B0502040204020203" pitchFamily="34" charset="0"/>
              <a:buChar char="​"/>
              <a:defRPr sz="1500" b="0">
                <a:solidFill>
                  <a:schemeClr val="tx1"/>
                </a:solidFill>
              </a:defRPr>
            </a:lvl3pPr>
            <a:lvl4pPr marL="0" indent="0">
              <a:lnSpc>
                <a:spcPct val="110000"/>
              </a:lnSpc>
              <a:spcBef>
                <a:spcPts val="0"/>
              </a:spcBef>
              <a:buFont typeface="Segoe UI" panose="020B0502040204020203" pitchFamily="34" charset="0"/>
              <a:buChar char="​"/>
              <a:defRPr sz="1500" b="0">
                <a:solidFill>
                  <a:schemeClr val="tx1"/>
                </a:solidFill>
              </a:defRPr>
            </a:lvl4pPr>
            <a:lvl5pPr marL="0" indent="0">
              <a:lnSpc>
                <a:spcPct val="110000"/>
              </a:lnSpc>
              <a:spcBef>
                <a:spcPts val="0"/>
              </a:spcBef>
              <a:buFont typeface="Segoe UI" panose="020B0502040204020203" pitchFamily="34" charset="0"/>
              <a:buChar char="​"/>
              <a:defRPr sz="1500" b="0">
                <a:solidFill>
                  <a:schemeClr val="tx1"/>
                </a:solidFill>
              </a:defRPr>
            </a:lvl5pPr>
            <a:lvl6pPr marL="0" indent="0">
              <a:lnSpc>
                <a:spcPct val="110000"/>
              </a:lnSpc>
              <a:spcBef>
                <a:spcPts val="0"/>
              </a:spcBef>
              <a:buFont typeface="Segoe UI" panose="020B0502040204020203" pitchFamily="34" charset="0"/>
              <a:buChar char="​"/>
              <a:defRPr sz="1500" b="0">
                <a:solidFill>
                  <a:schemeClr val="tx1"/>
                </a:solidFill>
              </a:defRPr>
            </a:lvl6pPr>
            <a:lvl7pPr marL="0" indent="0">
              <a:lnSpc>
                <a:spcPct val="110000"/>
              </a:lnSpc>
              <a:spcBef>
                <a:spcPts val="0"/>
              </a:spcBef>
              <a:buFont typeface="Segoe UI" panose="020B0502040204020203" pitchFamily="34" charset="0"/>
              <a:buChar char="​"/>
              <a:defRPr sz="1500" b="0">
                <a:solidFill>
                  <a:schemeClr val="tx1"/>
                </a:solidFill>
              </a:defRPr>
            </a:lvl7pPr>
            <a:lvl8pPr marL="0" indent="0">
              <a:lnSpc>
                <a:spcPct val="110000"/>
              </a:lnSpc>
              <a:spcBef>
                <a:spcPts val="0"/>
              </a:spcBef>
              <a:buFont typeface="Segoe UI" panose="020B0502040204020203" pitchFamily="34" charset="0"/>
              <a:buChar char="​"/>
              <a:defRPr sz="1500" b="0">
                <a:solidFill>
                  <a:schemeClr val="tx1"/>
                </a:solidFill>
              </a:defRPr>
            </a:lvl8pPr>
            <a:lvl9pPr marL="0" indent="0">
              <a:lnSpc>
                <a:spcPct val="110000"/>
              </a:lnSpc>
              <a:spcBef>
                <a:spcPts val="0"/>
              </a:spcBef>
              <a:buFont typeface="Segoe UI" panose="020B0502040204020203" pitchFamily="34" charset="0"/>
              <a:buChar char="​"/>
              <a:defRPr sz="1500" b="0">
                <a:solidFill>
                  <a:schemeClr val="tx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1"/>
                </a:solidFill>
              </a:defRPr>
            </a:lvl1pPr>
            <a:lvl2pPr marL="0" indent="0">
              <a:lnSpc>
                <a:spcPct val="110000"/>
              </a:lnSpc>
              <a:spcBef>
                <a:spcPts val="0"/>
              </a:spcBef>
              <a:spcAft>
                <a:spcPts val="200"/>
              </a:spcAft>
              <a:buFont typeface="Segoe UI" panose="020B0502040204020203" pitchFamily="34" charset="0"/>
              <a:buChar char="​"/>
              <a:defRPr sz="1500" b="0">
                <a:solidFill>
                  <a:schemeClr val="tx1"/>
                </a:solidFill>
              </a:defRPr>
            </a:lvl2pPr>
            <a:lvl3pPr marL="0" indent="0">
              <a:lnSpc>
                <a:spcPct val="110000"/>
              </a:lnSpc>
              <a:spcBef>
                <a:spcPts val="0"/>
              </a:spcBef>
              <a:spcAft>
                <a:spcPts val="200"/>
              </a:spcAft>
              <a:buFont typeface="Segoe UI" panose="020B0502040204020203" pitchFamily="34" charset="0"/>
              <a:buChar char="​"/>
              <a:defRPr sz="1500" b="0">
                <a:solidFill>
                  <a:schemeClr val="tx1"/>
                </a:solidFill>
              </a:defRPr>
            </a:lvl3pPr>
            <a:lvl4pPr marL="0" indent="0">
              <a:lnSpc>
                <a:spcPct val="110000"/>
              </a:lnSpc>
              <a:spcBef>
                <a:spcPts val="0"/>
              </a:spcBef>
              <a:spcAft>
                <a:spcPts val="200"/>
              </a:spcAft>
              <a:buFont typeface="Segoe UI" panose="020B0502040204020203" pitchFamily="34" charset="0"/>
              <a:buChar char="​"/>
              <a:defRPr sz="1500" b="0">
                <a:solidFill>
                  <a:schemeClr val="tx1"/>
                </a:solidFill>
              </a:defRPr>
            </a:lvl4pPr>
            <a:lvl5pPr marL="0" indent="0">
              <a:lnSpc>
                <a:spcPct val="110000"/>
              </a:lnSpc>
              <a:spcBef>
                <a:spcPts val="0"/>
              </a:spcBef>
              <a:spcAft>
                <a:spcPts val="200"/>
              </a:spcAft>
              <a:buFont typeface="Segoe UI" panose="020B0502040204020203" pitchFamily="34" charset="0"/>
              <a:buChar char="​"/>
              <a:defRPr sz="1500" b="0">
                <a:solidFill>
                  <a:schemeClr val="tx1"/>
                </a:solidFill>
              </a:defRPr>
            </a:lvl5pPr>
            <a:lvl6pPr marL="0" indent="0">
              <a:lnSpc>
                <a:spcPct val="110000"/>
              </a:lnSpc>
              <a:spcBef>
                <a:spcPts val="0"/>
              </a:spcBef>
              <a:spcAft>
                <a:spcPts val="200"/>
              </a:spcAft>
              <a:buFont typeface="Segoe UI" panose="020B0502040204020203" pitchFamily="34" charset="0"/>
              <a:buChar char="​"/>
              <a:defRPr sz="1500" b="0">
                <a:solidFill>
                  <a:schemeClr val="tx1"/>
                </a:solidFill>
              </a:defRPr>
            </a:lvl6pPr>
            <a:lvl7pPr marL="0" indent="0">
              <a:lnSpc>
                <a:spcPct val="110000"/>
              </a:lnSpc>
              <a:spcBef>
                <a:spcPts val="0"/>
              </a:spcBef>
              <a:spcAft>
                <a:spcPts val="200"/>
              </a:spcAft>
              <a:buFont typeface="Segoe UI" panose="020B0502040204020203" pitchFamily="34" charset="0"/>
              <a:buChar char="​"/>
              <a:defRPr sz="1500" b="0">
                <a:solidFill>
                  <a:schemeClr val="tx1"/>
                </a:solidFill>
              </a:defRPr>
            </a:lvl7pPr>
            <a:lvl8pPr marL="0" indent="0">
              <a:lnSpc>
                <a:spcPct val="110000"/>
              </a:lnSpc>
              <a:spcBef>
                <a:spcPts val="0"/>
              </a:spcBef>
              <a:spcAft>
                <a:spcPts val="200"/>
              </a:spcAft>
              <a:buFont typeface="Segoe UI" panose="020B0502040204020203" pitchFamily="34" charset="0"/>
              <a:buChar char="​"/>
              <a:defRPr sz="1500" b="0">
                <a:solidFill>
                  <a:schemeClr val="tx1"/>
                </a:solidFill>
              </a:defRPr>
            </a:lvl8pPr>
            <a:lvl9pPr marL="0" indent="0">
              <a:lnSpc>
                <a:spcPct val="110000"/>
              </a:lnSpc>
              <a:spcBef>
                <a:spcPts val="0"/>
              </a:spcBef>
              <a:spcAft>
                <a:spcPts val="200"/>
              </a:spcAft>
              <a:buFont typeface="Segoe UI" panose="020B0502040204020203" pitchFamily="34" charset="0"/>
              <a:buChar char="​"/>
              <a:defRPr sz="1500" b="0">
                <a:solidFill>
                  <a:schemeClr val="tx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tx1"/>
                </a:solidFill>
              </a:defRPr>
            </a:lvl1pPr>
            <a:lvl2pPr marL="0" indent="0">
              <a:lnSpc>
                <a:spcPct val="110000"/>
              </a:lnSpc>
              <a:spcBef>
                <a:spcPts val="0"/>
              </a:spcBef>
              <a:buFont typeface="Segoe UI" panose="020B0502040204020203" pitchFamily="34" charset="0"/>
              <a:buChar char="​"/>
              <a:defRPr sz="1500" b="0">
                <a:solidFill>
                  <a:schemeClr val="tx1"/>
                </a:solidFill>
              </a:defRPr>
            </a:lvl2pPr>
            <a:lvl3pPr marL="0" indent="0">
              <a:lnSpc>
                <a:spcPct val="110000"/>
              </a:lnSpc>
              <a:spcBef>
                <a:spcPts val="0"/>
              </a:spcBef>
              <a:buFont typeface="Segoe UI" panose="020B0502040204020203" pitchFamily="34" charset="0"/>
              <a:buChar char="​"/>
              <a:defRPr sz="1500" b="0">
                <a:solidFill>
                  <a:schemeClr val="tx1"/>
                </a:solidFill>
              </a:defRPr>
            </a:lvl3pPr>
            <a:lvl4pPr marL="0" indent="0">
              <a:lnSpc>
                <a:spcPct val="110000"/>
              </a:lnSpc>
              <a:spcBef>
                <a:spcPts val="0"/>
              </a:spcBef>
              <a:buFont typeface="Segoe UI" panose="020B0502040204020203" pitchFamily="34" charset="0"/>
              <a:buChar char="​"/>
              <a:defRPr sz="1500" b="0">
                <a:solidFill>
                  <a:schemeClr val="tx1"/>
                </a:solidFill>
              </a:defRPr>
            </a:lvl4pPr>
            <a:lvl5pPr marL="0" indent="0">
              <a:lnSpc>
                <a:spcPct val="110000"/>
              </a:lnSpc>
              <a:spcBef>
                <a:spcPts val="0"/>
              </a:spcBef>
              <a:buFont typeface="Segoe UI" panose="020B0502040204020203" pitchFamily="34" charset="0"/>
              <a:buChar char="​"/>
              <a:defRPr sz="1500" b="0">
                <a:solidFill>
                  <a:schemeClr val="tx1"/>
                </a:solidFill>
              </a:defRPr>
            </a:lvl5pPr>
            <a:lvl6pPr marL="0" indent="0">
              <a:lnSpc>
                <a:spcPct val="110000"/>
              </a:lnSpc>
              <a:spcBef>
                <a:spcPts val="0"/>
              </a:spcBef>
              <a:buFont typeface="Segoe UI" panose="020B0502040204020203" pitchFamily="34" charset="0"/>
              <a:buChar char="​"/>
              <a:defRPr sz="1500" b="0">
                <a:solidFill>
                  <a:schemeClr val="tx1"/>
                </a:solidFill>
              </a:defRPr>
            </a:lvl6pPr>
            <a:lvl7pPr marL="0" indent="0">
              <a:lnSpc>
                <a:spcPct val="110000"/>
              </a:lnSpc>
              <a:spcBef>
                <a:spcPts val="0"/>
              </a:spcBef>
              <a:buFont typeface="Segoe UI" panose="020B0502040204020203" pitchFamily="34" charset="0"/>
              <a:buChar char="​"/>
              <a:defRPr sz="1500" b="0">
                <a:solidFill>
                  <a:schemeClr val="tx1"/>
                </a:solidFill>
              </a:defRPr>
            </a:lvl7pPr>
            <a:lvl8pPr marL="0" indent="0">
              <a:lnSpc>
                <a:spcPct val="110000"/>
              </a:lnSpc>
              <a:spcBef>
                <a:spcPts val="0"/>
              </a:spcBef>
              <a:buFont typeface="Segoe UI" panose="020B0502040204020203" pitchFamily="34" charset="0"/>
              <a:buChar char="​"/>
              <a:defRPr sz="1500" b="0">
                <a:solidFill>
                  <a:schemeClr val="tx1"/>
                </a:solidFill>
              </a:defRPr>
            </a:lvl8pPr>
            <a:lvl9pPr marL="0" indent="0">
              <a:lnSpc>
                <a:spcPct val="110000"/>
              </a:lnSpc>
              <a:spcBef>
                <a:spcPts val="0"/>
              </a:spcBef>
              <a:buFont typeface="Segoe UI" panose="020B0502040204020203" pitchFamily="34" charset="0"/>
              <a:buChar char="​"/>
              <a:defRPr sz="1500" b="0">
                <a:solidFill>
                  <a:schemeClr val="tx1"/>
                </a:solidFill>
              </a:defRPr>
            </a:lvl9pPr>
          </a:lstStyle>
          <a:p>
            <a:pPr lvl="0"/>
            <a:r>
              <a:rPr lang="da-DK" dirty="0"/>
              <a:t>Klik for at tilføje tekst</a:t>
            </a:r>
            <a:endParaRPr lang="da-DK"/>
          </a:p>
        </p:txBody>
      </p:sp>
      <p:sp>
        <p:nvSpPr>
          <p:cNvPr id="8" name="Titel" descr="{&quot;templafy&quot;:{&quot;id&quot;:&quot;21a6bf54-f2e3-435c-abdd-cc21592e6f90&quot;}}">
            <a:extLst>
              <a:ext uri="{FF2B5EF4-FFF2-40B4-BE49-F238E27FC236}">
                <a16:creationId xmlns:a16="http://schemas.microsoft.com/office/drawing/2014/main" id="{42A74019-F4BD-444D-885C-FA1FC4B6B40E}"/>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10" name="Pladsholder til dato 9">
            <a:extLst>
              <a:ext uri="{FF2B5EF4-FFF2-40B4-BE49-F238E27FC236}">
                <a16:creationId xmlns:a16="http://schemas.microsoft.com/office/drawing/2014/main" id="{5E7E111D-2B42-01AE-0691-DA10594FE353}"/>
              </a:ext>
            </a:extLst>
          </p:cNvPr>
          <p:cNvSpPr>
            <a:spLocks noGrp="1"/>
          </p:cNvSpPr>
          <p:nvPr>
            <p:ph type="dt" sz="half" idx="17"/>
          </p:nvPr>
        </p:nvSpPr>
        <p:spPr/>
        <p:txBody>
          <a:bodyPr/>
          <a:lstStyle/>
          <a:p>
            <a:fld id="{61B1F00C-AA81-451C-9F2E-28BAD98A005E}" type="datetime1">
              <a:rPr lang="da-DK" smtClean="0"/>
              <a:t>21-05-2026</a:t>
            </a:fld>
            <a:endParaRPr lang="da-DK" dirty="0"/>
          </a:p>
        </p:txBody>
      </p:sp>
      <p:sp>
        <p:nvSpPr>
          <p:cNvPr id="12" name="Pladsholder til sidefod 11">
            <a:extLst>
              <a:ext uri="{FF2B5EF4-FFF2-40B4-BE49-F238E27FC236}">
                <a16:creationId xmlns:a16="http://schemas.microsoft.com/office/drawing/2014/main" id="{0E62F8C9-9D6A-1B38-B8E3-65A6F71EB5E8}"/>
              </a:ext>
            </a:extLst>
          </p:cNvPr>
          <p:cNvSpPr>
            <a:spLocks noGrp="1"/>
          </p:cNvSpPr>
          <p:nvPr>
            <p:ph type="ftr" sz="quarter" idx="18"/>
          </p:nvPr>
        </p:nvSpPr>
        <p:spPr/>
        <p:txBody>
          <a:bodyPr/>
          <a:lstStyle/>
          <a:p>
            <a:endParaRPr lang="da-DK" dirty="0"/>
          </a:p>
        </p:txBody>
      </p:sp>
      <p:sp>
        <p:nvSpPr>
          <p:cNvPr id="13" name="Pladsholder til slidenummer 12">
            <a:extLst>
              <a:ext uri="{FF2B5EF4-FFF2-40B4-BE49-F238E27FC236}">
                <a16:creationId xmlns:a16="http://schemas.microsoft.com/office/drawing/2014/main" id="{6B79E1C2-12D4-C197-03A8-69262ADFB100}"/>
              </a:ext>
            </a:extLst>
          </p:cNvPr>
          <p:cNvSpPr>
            <a:spLocks noGrp="1"/>
          </p:cNvSpPr>
          <p:nvPr>
            <p:ph type="sldNum" sz="quarter" idx="19"/>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2202329331"/>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B, spejlet">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7113776" y="0"/>
            <a:ext cx="5078224"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720725"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720725"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8" name="Titel" descr="{&quot;templafy&quot;:{&quot;id&quot;:&quot;550a36c3-4761-40fa-9ba1-79f017c06644&quot;}}">
            <a:extLst>
              <a:ext uri="{FF2B5EF4-FFF2-40B4-BE49-F238E27FC236}">
                <a16:creationId xmlns:a16="http://schemas.microsoft.com/office/drawing/2014/main" id="{42A74019-F4BD-444D-885C-FA1FC4B6B40E}"/>
              </a:ext>
            </a:extLst>
          </p:cNvPr>
          <p:cNvSpPr/>
          <p:nvPr userDrawn="1"/>
        </p:nvSpPr>
        <p:spPr>
          <a:xfrm>
            <a:off x="720725"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13" name="Pladsholder til slidenummer 12">
            <a:extLst>
              <a:ext uri="{FF2B5EF4-FFF2-40B4-BE49-F238E27FC236}">
                <a16:creationId xmlns:a16="http://schemas.microsoft.com/office/drawing/2014/main" id="{6B79E1C2-12D4-C197-03A8-69262ADFB100}"/>
              </a:ext>
            </a:extLst>
          </p:cNvPr>
          <p:cNvSpPr>
            <a:spLocks noGrp="1"/>
          </p:cNvSpPr>
          <p:nvPr>
            <p:ph type="sldNum" sz="quarter" idx="19"/>
          </p:nvPr>
        </p:nvSpPr>
        <p:spPr>
          <a:xfrm>
            <a:off x="5834061" y="6399170"/>
            <a:ext cx="558800" cy="180000"/>
          </a:xfrm>
        </p:spPr>
        <p:txBody>
          <a:bodyPr/>
          <a:lstStyle/>
          <a:p>
            <a:fld id="{24C8C45C-947F-4981-8B3F-4F32E973C901}" type="slidenum">
              <a:rPr lang="da-DK" smtClean="0"/>
              <a:pPr/>
              <a:t>‹nr.›</a:t>
            </a:fld>
            <a:endParaRPr lang="da-DK" dirty="0"/>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834502"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1"/>
                </a:solidFill>
              </a:defRPr>
            </a:lvl1pPr>
            <a:lvl2pPr marL="0" indent="0">
              <a:lnSpc>
                <a:spcPct val="110000"/>
              </a:lnSpc>
              <a:spcBef>
                <a:spcPts val="0"/>
              </a:spcBef>
              <a:spcAft>
                <a:spcPts val="200"/>
              </a:spcAft>
              <a:buFont typeface="Segoe UI" panose="020B0502040204020203" pitchFamily="34" charset="0"/>
              <a:buChar char="​"/>
              <a:defRPr sz="1500" b="0">
                <a:solidFill>
                  <a:schemeClr val="tx1"/>
                </a:solidFill>
              </a:defRPr>
            </a:lvl2pPr>
            <a:lvl3pPr marL="0" indent="0">
              <a:lnSpc>
                <a:spcPct val="110000"/>
              </a:lnSpc>
              <a:spcBef>
                <a:spcPts val="0"/>
              </a:spcBef>
              <a:spcAft>
                <a:spcPts val="200"/>
              </a:spcAft>
              <a:buFont typeface="Segoe UI" panose="020B0502040204020203" pitchFamily="34" charset="0"/>
              <a:buChar char="​"/>
              <a:defRPr sz="1500" b="0">
                <a:solidFill>
                  <a:schemeClr val="tx1"/>
                </a:solidFill>
              </a:defRPr>
            </a:lvl3pPr>
            <a:lvl4pPr marL="0" indent="0">
              <a:lnSpc>
                <a:spcPct val="110000"/>
              </a:lnSpc>
              <a:spcBef>
                <a:spcPts val="0"/>
              </a:spcBef>
              <a:spcAft>
                <a:spcPts val="200"/>
              </a:spcAft>
              <a:buFont typeface="Segoe UI" panose="020B0502040204020203" pitchFamily="34" charset="0"/>
              <a:buChar char="​"/>
              <a:defRPr sz="1500" b="0">
                <a:solidFill>
                  <a:schemeClr val="tx1"/>
                </a:solidFill>
              </a:defRPr>
            </a:lvl4pPr>
            <a:lvl5pPr marL="0" indent="0">
              <a:lnSpc>
                <a:spcPct val="110000"/>
              </a:lnSpc>
              <a:spcBef>
                <a:spcPts val="0"/>
              </a:spcBef>
              <a:spcAft>
                <a:spcPts val="200"/>
              </a:spcAft>
              <a:buFont typeface="Segoe UI" panose="020B0502040204020203" pitchFamily="34" charset="0"/>
              <a:buChar char="​"/>
              <a:defRPr sz="1500" b="0">
                <a:solidFill>
                  <a:schemeClr val="tx1"/>
                </a:solidFill>
              </a:defRPr>
            </a:lvl5pPr>
            <a:lvl6pPr marL="0" indent="0">
              <a:lnSpc>
                <a:spcPct val="110000"/>
              </a:lnSpc>
              <a:spcBef>
                <a:spcPts val="0"/>
              </a:spcBef>
              <a:spcAft>
                <a:spcPts val="200"/>
              </a:spcAft>
              <a:buFont typeface="Segoe UI" panose="020B0502040204020203" pitchFamily="34" charset="0"/>
              <a:buChar char="​"/>
              <a:defRPr sz="1500" b="0">
                <a:solidFill>
                  <a:schemeClr val="tx1"/>
                </a:solidFill>
              </a:defRPr>
            </a:lvl6pPr>
            <a:lvl7pPr marL="0" indent="0">
              <a:lnSpc>
                <a:spcPct val="110000"/>
              </a:lnSpc>
              <a:spcBef>
                <a:spcPts val="0"/>
              </a:spcBef>
              <a:spcAft>
                <a:spcPts val="200"/>
              </a:spcAft>
              <a:buFont typeface="Segoe UI" panose="020B0502040204020203" pitchFamily="34" charset="0"/>
              <a:buChar char="​"/>
              <a:defRPr sz="1500" b="0">
                <a:solidFill>
                  <a:schemeClr val="tx1"/>
                </a:solidFill>
              </a:defRPr>
            </a:lvl7pPr>
            <a:lvl8pPr marL="0" indent="0">
              <a:lnSpc>
                <a:spcPct val="110000"/>
              </a:lnSpc>
              <a:spcBef>
                <a:spcPts val="0"/>
              </a:spcBef>
              <a:spcAft>
                <a:spcPts val="200"/>
              </a:spcAft>
              <a:buFont typeface="Segoe UI" panose="020B0502040204020203" pitchFamily="34" charset="0"/>
              <a:buChar char="​"/>
              <a:defRPr sz="1500" b="0">
                <a:solidFill>
                  <a:schemeClr val="tx1"/>
                </a:solidFill>
              </a:defRPr>
            </a:lvl8pPr>
            <a:lvl9pPr marL="0" indent="0">
              <a:lnSpc>
                <a:spcPct val="110000"/>
              </a:lnSpc>
              <a:spcBef>
                <a:spcPts val="0"/>
              </a:spcBef>
              <a:spcAft>
                <a:spcPts val="200"/>
              </a:spcAft>
              <a:buFont typeface="Segoe UI" panose="020B0502040204020203" pitchFamily="34" charset="0"/>
              <a:buChar char="​"/>
              <a:defRPr sz="1500" b="0">
                <a:solidFill>
                  <a:schemeClr val="tx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834502"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tx1"/>
                </a:solidFill>
              </a:defRPr>
            </a:lvl1pPr>
            <a:lvl2pPr marL="0" indent="0">
              <a:lnSpc>
                <a:spcPct val="110000"/>
              </a:lnSpc>
              <a:spcBef>
                <a:spcPts val="0"/>
              </a:spcBef>
              <a:buFont typeface="Segoe UI" panose="020B0502040204020203" pitchFamily="34" charset="0"/>
              <a:buChar char="​"/>
              <a:defRPr sz="1500" b="0">
                <a:solidFill>
                  <a:schemeClr val="tx1"/>
                </a:solidFill>
              </a:defRPr>
            </a:lvl2pPr>
            <a:lvl3pPr marL="0" indent="0">
              <a:lnSpc>
                <a:spcPct val="110000"/>
              </a:lnSpc>
              <a:spcBef>
                <a:spcPts val="0"/>
              </a:spcBef>
              <a:buFont typeface="Segoe UI" panose="020B0502040204020203" pitchFamily="34" charset="0"/>
              <a:buChar char="​"/>
              <a:defRPr sz="1500" b="0">
                <a:solidFill>
                  <a:schemeClr val="tx1"/>
                </a:solidFill>
              </a:defRPr>
            </a:lvl3pPr>
            <a:lvl4pPr marL="0" indent="0">
              <a:lnSpc>
                <a:spcPct val="110000"/>
              </a:lnSpc>
              <a:spcBef>
                <a:spcPts val="0"/>
              </a:spcBef>
              <a:buFont typeface="Segoe UI" panose="020B0502040204020203" pitchFamily="34" charset="0"/>
              <a:buChar char="​"/>
              <a:defRPr sz="1500" b="0">
                <a:solidFill>
                  <a:schemeClr val="tx1"/>
                </a:solidFill>
              </a:defRPr>
            </a:lvl4pPr>
            <a:lvl5pPr marL="0" indent="0">
              <a:lnSpc>
                <a:spcPct val="110000"/>
              </a:lnSpc>
              <a:spcBef>
                <a:spcPts val="0"/>
              </a:spcBef>
              <a:buFont typeface="Segoe UI" panose="020B0502040204020203" pitchFamily="34" charset="0"/>
              <a:buChar char="​"/>
              <a:defRPr sz="1500" b="0">
                <a:solidFill>
                  <a:schemeClr val="tx1"/>
                </a:solidFill>
              </a:defRPr>
            </a:lvl5pPr>
            <a:lvl6pPr marL="0" indent="0">
              <a:lnSpc>
                <a:spcPct val="110000"/>
              </a:lnSpc>
              <a:spcBef>
                <a:spcPts val="0"/>
              </a:spcBef>
              <a:buFont typeface="Segoe UI" panose="020B0502040204020203" pitchFamily="34" charset="0"/>
              <a:buChar char="​"/>
              <a:defRPr sz="1500" b="0">
                <a:solidFill>
                  <a:schemeClr val="tx1"/>
                </a:solidFill>
              </a:defRPr>
            </a:lvl6pPr>
            <a:lvl7pPr marL="0" indent="0">
              <a:lnSpc>
                <a:spcPct val="110000"/>
              </a:lnSpc>
              <a:spcBef>
                <a:spcPts val="0"/>
              </a:spcBef>
              <a:buFont typeface="Segoe UI" panose="020B0502040204020203" pitchFamily="34" charset="0"/>
              <a:buChar char="​"/>
              <a:defRPr sz="1500" b="0">
                <a:solidFill>
                  <a:schemeClr val="tx1"/>
                </a:solidFill>
              </a:defRPr>
            </a:lvl7pPr>
            <a:lvl8pPr marL="0" indent="0">
              <a:lnSpc>
                <a:spcPct val="110000"/>
              </a:lnSpc>
              <a:spcBef>
                <a:spcPts val="0"/>
              </a:spcBef>
              <a:buFont typeface="Segoe UI" panose="020B0502040204020203" pitchFamily="34" charset="0"/>
              <a:buChar char="​"/>
              <a:defRPr sz="1500" b="0">
                <a:solidFill>
                  <a:schemeClr val="tx1"/>
                </a:solidFill>
              </a:defRPr>
            </a:lvl8pPr>
            <a:lvl9pPr marL="0" indent="0">
              <a:lnSpc>
                <a:spcPct val="110000"/>
              </a:lnSpc>
              <a:spcBef>
                <a:spcPts val="0"/>
              </a:spcBef>
              <a:buFont typeface="Segoe UI" panose="020B0502040204020203" pitchFamily="34" charset="0"/>
              <a:buChar char="​"/>
              <a:defRPr sz="1500" b="0">
                <a:solidFill>
                  <a:schemeClr val="tx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834502"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1"/>
                </a:solidFill>
              </a:defRPr>
            </a:lvl1pPr>
            <a:lvl2pPr marL="0" indent="0">
              <a:lnSpc>
                <a:spcPct val="110000"/>
              </a:lnSpc>
              <a:spcBef>
                <a:spcPts val="0"/>
              </a:spcBef>
              <a:spcAft>
                <a:spcPts val="200"/>
              </a:spcAft>
              <a:buFont typeface="Segoe UI" panose="020B0502040204020203" pitchFamily="34" charset="0"/>
              <a:buChar char="​"/>
              <a:defRPr sz="1500" b="0">
                <a:solidFill>
                  <a:schemeClr val="tx1"/>
                </a:solidFill>
              </a:defRPr>
            </a:lvl2pPr>
            <a:lvl3pPr marL="0" indent="0">
              <a:lnSpc>
                <a:spcPct val="110000"/>
              </a:lnSpc>
              <a:spcBef>
                <a:spcPts val="0"/>
              </a:spcBef>
              <a:spcAft>
                <a:spcPts val="200"/>
              </a:spcAft>
              <a:buFont typeface="Segoe UI" panose="020B0502040204020203" pitchFamily="34" charset="0"/>
              <a:buChar char="​"/>
              <a:defRPr sz="1500" b="0">
                <a:solidFill>
                  <a:schemeClr val="tx1"/>
                </a:solidFill>
              </a:defRPr>
            </a:lvl3pPr>
            <a:lvl4pPr marL="0" indent="0">
              <a:lnSpc>
                <a:spcPct val="110000"/>
              </a:lnSpc>
              <a:spcBef>
                <a:spcPts val="0"/>
              </a:spcBef>
              <a:spcAft>
                <a:spcPts val="200"/>
              </a:spcAft>
              <a:buFont typeface="Segoe UI" panose="020B0502040204020203" pitchFamily="34" charset="0"/>
              <a:buChar char="​"/>
              <a:defRPr sz="1500" b="0">
                <a:solidFill>
                  <a:schemeClr val="tx1"/>
                </a:solidFill>
              </a:defRPr>
            </a:lvl4pPr>
            <a:lvl5pPr marL="0" indent="0">
              <a:lnSpc>
                <a:spcPct val="110000"/>
              </a:lnSpc>
              <a:spcBef>
                <a:spcPts val="0"/>
              </a:spcBef>
              <a:spcAft>
                <a:spcPts val="200"/>
              </a:spcAft>
              <a:buFont typeface="Segoe UI" panose="020B0502040204020203" pitchFamily="34" charset="0"/>
              <a:buChar char="​"/>
              <a:defRPr sz="1500" b="0">
                <a:solidFill>
                  <a:schemeClr val="tx1"/>
                </a:solidFill>
              </a:defRPr>
            </a:lvl5pPr>
            <a:lvl6pPr marL="0" indent="0">
              <a:lnSpc>
                <a:spcPct val="110000"/>
              </a:lnSpc>
              <a:spcBef>
                <a:spcPts val="0"/>
              </a:spcBef>
              <a:spcAft>
                <a:spcPts val="200"/>
              </a:spcAft>
              <a:buFont typeface="Segoe UI" panose="020B0502040204020203" pitchFamily="34" charset="0"/>
              <a:buChar char="​"/>
              <a:defRPr sz="1500" b="0">
                <a:solidFill>
                  <a:schemeClr val="tx1"/>
                </a:solidFill>
              </a:defRPr>
            </a:lvl6pPr>
            <a:lvl7pPr marL="0" indent="0">
              <a:lnSpc>
                <a:spcPct val="110000"/>
              </a:lnSpc>
              <a:spcBef>
                <a:spcPts val="0"/>
              </a:spcBef>
              <a:spcAft>
                <a:spcPts val="200"/>
              </a:spcAft>
              <a:buFont typeface="Segoe UI" panose="020B0502040204020203" pitchFamily="34" charset="0"/>
              <a:buChar char="​"/>
              <a:defRPr sz="1500" b="0">
                <a:solidFill>
                  <a:schemeClr val="tx1"/>
                </a:solidFill>
              </a:defRPr>
            </a:lvl7pPr>
            <a:lvl8pPr marL="0" indent="0">
              <a:lnSpc>
                <a:spcPct val="110000"/>
              </a:lnSpc>
              <a:spcBef>
                <a:spcPts val="0"/>
              </a:spcBef>
              <a:spcAft>
                <a:spcPts val="200"/>
              </a:spcAft>
              <a:buFont typeface="Segoe UI" panose="020B0502040204020203" pitchFamily="34" charset="0"/>
              <a:buChar char="​"/>
              <a:defRPr sz="1500" b="0">
                <a:solidFill>
                  <a:schemeClr val="tx1"/>
                </a:solidFill>
              </a:defRPr>
            </a:lvl8pPr>
            <a:lvl9pPr marL="0" indent="0">
              <a:lnSpc>
                <a:spcPct val="110000"/>
              </a:lnSpc>
              <a:spcBef>
                <a:spcPts val="0"/>
              </a:spcBef>
              <a:spcAft>
                <a:spcPts val="200"/>
              </a:spcAft>
              <a:buFont typeface="Segoe UI" panose="020B0502040204020203" pitchFamily="34" charset="0"/>
              <a:buChar char="​"/>
              <a:defRPr sz="1500" b="0">
                <a:solidFill>
                  <a:schemeClr val="tx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834502"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tx1"/>
                </a:solidFill>
              </a:defRPr>
            </a:lvl1pPr>
            <a:lvl2pPr marL="0" indent="0">
              <a:lnSpc>
                <a:spcPct val="110000"/>
              </a:lnSpc>
              <a:spcBef>
                <a:spcPts val="0"/>
              </a:spcBef>
              <a:buFont typeface="Segoe UI" panose="020B0502040204020203" pitchFamily="34" charset="0"/>
              <a:buChar char="​"/>
              <a:defRPr sz="1500" b="0">
                <a:solidFill>
                  <a:schemeClr val="tx1"/>
                </a:solidFill>
              </a:defRPr>
            </a:lvl2pPr>
            <a:lvl3pPr marL="0" indent="0">
              <a:lnSpc>
                <a:spcPct val="110000"/>
              </a:lnSpc>
              <a:spcBef>
                <a:spcPts val="0"/>
              </a:spcBef>
              <a:buFont typeface="Segoe UI" panose="020B0502040204020203" pitchFamily="34" charset="0"/>
              <a:buChar char="​"/>
              <a:defRPr sz="1500" b="0">
                <a:solidFill>
                  <a:schemeClr val="tx1"/>
                </a:solidFill>
              </a:defRPr>
            </a:lvl3pPr>
            <a:lvl4pPr marL="0" indent="0">
              <a:lnSpc>
                <a:spcPct val="110000"/>
              </a:lnSpc>
              <a:spcBef>
                <a:spcPts val="0"/>
              </a:spcBef>
              <a:buFont typeface="Segoe UI" panose="020B0502040204020203" pitchFamily="34" charset="0"/>
              <a:buChar char="​"/>
              <a:defRPr sz="1500" b="0">
                <a:solidFill>
                  <a:schemeClr val="tx1"/>
                </a:solidFill>
              </a:defRPr>
            </a:lvl4pPr>
            <a:lvl5pPr marL="0" indent="0">
              <a:lnSpc>
                <a:spcPct val="110000"/>
              </a:lnSpc>
              <a:spcBef>
                <a:spcPts val="0"/>
              </a:spcBef>
              <a:buFont typeface="Segoe UI" panose="020B0502040204020203" pitchFamily="34" charset="0"/>
              <a:buChar char="​"/>
              <a:defRPr sz="1500" b="0">
                <a:solidFill>
                  <a:schemeClr val="tx1"/>
                </a:solidFill>
              </a:defRPr>
            </a:lvl5pPr>
            <a:lvl6pPr marL="0" indent="0">
              <a:lnSpc>
                <a:spcPct val="110000"/>
              </a:lnSpc>
              <a:spcBef>
                <a:spcPts val="0"/>
              </a:spcBef>
              <a:buFont typeface="Segoe UI" panose="020B0502040204020203" pitchFamily="34" charset="0"/>
              <a:buChar char="​"/>
              <a:defRPr sz="1500" b="0">
                <a:solidFill>
                  <a:schemeClr val="tx1"/>
                </a:solidFill>
              </a:defRPr>
            </a:lvl6pPr>
            <a:lvl7pPr marL="0" indent="0">
              <a:lnSpc>
                <a:spcPct val="110000"/>
              </a:lnSpc>
              <a:spcBef>
                <a:spcPts val="0"/>
              </a:spcBef>
              <a:buFont typeface="Segoe UI" panose="020B0502040204020203" pitchFamily="34" charset="0"/>
              <a:buChar char="​"/>
              <a:defRPr sz="1500" b="0">
                <a:solidFill>
                  <a:schemeClr val="tx1"/>
                </a:solidFill>
              </a:defRPr>
            </a:lvl7pPr>
            <a:lvl8pPr marL="0" indent="0">
              <a:lnSpc>
                <a:spcPct val="110000"/>
              </a:lnSpc>
              <a:spcBef>
                <a:spcPts val="0"/>
              </a:spcBef>
              <a:buFont typeface="Segoe UI" panose="020B0502040204020203" pitchFamily="34" charset="0"/>
              <a:buChar char="​"/>
              <a:defRPr sz="1500" b="0">
                <a:solidFill>
                  <a:schemeClr val="tx1"/>
                </a:solidFill>
              </a:defRPr>
            </a:lvl8pPr>
            <a:lvl9pPr marL="0" indent="0">
              <a:lnSpc>
                <a:spcPct val="110000"/>
              </a:lnSpc>
              <a:spcBef>
                <a:spcPts val="0"/>
              </a:spcBef>
              <a:buFont typeface="Segoe UI" panose="020B0502040204020203" pitchFamily="34" charset="0"/>
              <a:buChar char="​"/>
              <a:defRPr sz="1500" b="0">
                <a:solidFill>
                  <a:schemeClr val="tx1"/>
                </a:solidFill>
              </a:defRPr>
            </a:lvl9pPr>
          </a:lstStyle>
          <a:p>
            <a:pPr lvl="0"/>
            <a:r>
              <a:rPr lang="da-DK" dirty="0"/>
              <a:t>Klik for at tilføje tekst</a:t>
            </a:r>
            <a:endParaRPr lang="da-DK"/>
          </a:p>
        </p:txBody>
      </p:sp>
      <p:sp>
        <p:nvSpPr>
          <p:cNvPr id="10" name="Pladsholder til dato 9">
            <a:extLst>
              <a:ext uri="{FF2B5EF4-FFF2-40B4-BE49-F238E27FC236}">
                <a16:creationId xmlns:a16="http://schemas.microsoft.com/office/drawing/2014/main" id="{5E7E111D-2B42-01AE-0691-DA10594FE353}"/>
              </a:ext>
            </a:extLst>
          </p:cNvPr>
          <p:cNvSpPr>
            <a:spLocks noGrp="1"/>
          </p:cNvSpPr>
          <p:nvPr>
            <p:ph type="dt" sz="half" idx="17"/>
          </p:nvPr>
        </p:nvSpPr>
        <p:spPr/>
        <p:txBody>
          <a:bodyPr/>
          <a:lstStyle/>
          <a:p>
            <a:fld id="{61B1F00C-AA81-451C-9F2E-28BAD98A005E}" type="datetime1">
              <a:rPr lang="da-DK" smtClean="0"/>
              <a:t>21-05-2026</a:t>
            </a:fld>
            <a:endParaRPr lang="da-DK" dirty="0"/>
          </a:p>
        </p:txBody>
      </p:sp>
      <p:sp>
        <p:nvSpPr>
          <p:cNvPr id="12" name="Pladsholder til sidefod 11">
            <a:extLst>
              <a:ext uri="{FF2B5EF4-FFF2-40B4-BE49-F238E27FC236}">
                <a16:creationId xmlns:a16="http://schemas.microsoft.com/office/drawing/2014/main" id="{0E62F8C9-9D6A-1B38-B8E3-65A6F71EB5E8}"/>
              </a:ext>
            </a:extLst>
          </p:cNvPr>
          <p:cNvSpPr>
            <a:spLocks noGrp="1"/>
          </p:cNvSpPr>
          <p:nvPr>
            <p:ph type="ftr" sz="quarter" idx="18"/>
          </p:nvPr>
        </p:nvSpPr>
        <p:spPr/>
        <p:txBody>
          <a:bodyPr/>
          <a:lstStyle/>
          <a:p>
            <a:endParaRPr lang="da-DK" dirty="0"/>
          </a:p>
        </p:txBody>
      </p:sp>
    </p:spTree>
    <p:extLst>
      <p:ext uri="{BB962C8B-B14F-4D97-AF65-F5344CB8AC3E}">
        <p14:creationId xmlns:p14="http://schemas.microsoft.com/office/powerpoint/2010/main" val="1028425244"/>
      </p:ext>
    </p:extLst>
  </p:cSld>
  <p:clrMapOvr>
    <a:masterClrMapping/>
  </p:clrMapOvr>
  <p:extLst>
    <p:ext uri="{DCECCB84-F9BA-43D5-87BE-67443E8EF086}">
      <p15:sldGuideLst xmlns:p15="http://schemas.microsoft.com/office/powerpoint/2012/main">
        <p15:guide id="3" orient="horz" pos="1265">
          <p15:clr>
            <a:srgbClr val="A4A3A4"/>
          </p15:clr>
        </p15:guide>
        <p15:guide id="4" pos="4025">
          <p15:clr>
            <a:srgbClr val="A4A3A4"/>
          </p15:clr>
        </p15:guide>
        <p15:guide id="5" pos="4934">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C">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2"/>
                </a:solidFill>
              </a:defRPr>
            </a:lvl1pPr>
            <a:lvl2pPr marL="0" indent="0">
              <a:lnSpc>
                <a:spcPct val="110000"/>
              </a:lnSpc>
              <a:spcBef>
                <a:spcPts val="0"/>
              </a:spcBef>
              <a:spcAft>
                <a:spcPts val="200"/>
              </a:spcAft>
              <a:buFont typeface="Segoe UI" panose="020B0502040204020203" pitchFamily="34" charset="0"/>
              <a:buChar char="​"/>
              <a:defRPr sz="1500" b="0">
                <a:solidFill>
                  <a:schemeClr val="tx2"/>
                </a:solidFill>
              </a:defRPr>
            </a:lvl2pPr>
            <a:lvl3pPr marL="0" indent="0">
              <a:lnSpc>
                <a:spcPct val="110000"/>
              </a:lnSpc>
              <a:spcBef>
                <a:spcPts val="0"/>
              </a:spcBef>
              <a:spcAft>
                <a:spcPts val="200"/>
              </a:spcAft>
              <a:buFont typeface="Segoe UI" panose="020B0502040204020203" pitchFamily="34" charset="0"/>
              <a:buChar char="​"/>
              <a:defRPr sz="1500" b="0">
                <a:solidFill>
                  <a:schemeClr val="tx2"/>
                </a:solidFill>
              </a:defRPr>
            </a:lvl3pPr>
            <a:lvl4pPr marL="0" indent="0">
              <a:lnSpc>
                <a:spcPct val="110000"/>
              </a:lnSpc>
              <a:spcBef>
                <a:spcPts val="0"/>
              </a:spcBef>
              <a:spcAft>
                <a:spcPts val="200"/>
              </a:spcAft>
              <a:buFont typeface="Segoe UI" panose="020B0502040204020203" pitchFamily="34" charset="0"/>
              <a:buChar char="​"/>
              <a:defRPr sz="1500" b="0">
                <a:solidFill>
                  <a:schemeClr val="tx2"/>
                </a:solidFill>
              </a:defRPr>
            </a:lvl4pPr>
            <a:lvl5pPr marL="0" indent="0">
              <a:lnSpc>
                <a:spcPct val="110000"/>
              </a:lnSpc>
              <a:spcBef>
                <a:spcPts val="0"/>
              </a:spcBef>
              <a:spcAft>
                <a:spcPts val="200"/>
              </a:spcAft>
              <a:buFont typeface="Segoe UI" panose="020B0502040204020203" pitchFamily="34" charset="0"/>
              <a:buChar char="​"/>
              <a:defRPr sz="1500" b="0">
                <a:solidFill>
                  <a:schemeClr val="tx2"/>
                </a:solidFill>
              </a:defRPr>
            </a:lvl5pPr>
            <a:lvl6pPr marL="0" indent="0">
              <a:lnSpc>
                <a:spcPct val="110000"/>
              </a:lnSpc>
              <a:spcBef>
                <a:spcPts val="0"/>
              </a:spcBef>
              <a:spcAft>
                <a:spcPts val="200"/>
              </a:spcAft>
              <a:buFont typeface="Segoe UI" panose="020B0502040204020203" pitchFamily="34" charset="0"/>
              <a:buChar char="​"/>
              <a:defRPr sz="1500" b="0">
                <a:solidFill>
                  <a:schemeClr val="tx2"/>
                </a:solidFill>
              </a:defRPr>
            </a:lvl6pPr>
            <a:lvl7pPr marL="0" indent="0">
              <a:lnSpc>
                <a:spcPct val="110000"/>
              </a:lnSpc>
              <a:spcBef>
                <a:spcPts val="0"/>
              </a:spcBef>
              <a:spcAft>
                <a:spcPts val="200"/>
              </a:spcAft>
              <a:buFont typeface="Segoe UI" panose="020B0502040204020203" pitchFamily="34" charset="0"/>
              <a:buChar char="​"/>
              <a:defRPr sz="1500" b="0">
                <a:solidFill>
                  <a:schemeClr val="tx2"/>
                </a:solidFill>
              </a:defRPr>
            </a:lvl7pPr>
            <a:lvl8pPr marL="0" indent="0">
              <a:lnSpc>
                <a:spcPct val="110000"/>
              </a:lnSpc>
              <a:spcBef>
                <a:spcPts val="0"/>
              </a:spcBef>
              <a:spcAft>
                <a:spcPts val="200"/>
              </a:spcAft>
              <a:buFont typeface="Segoe UI" panose="020B0502040204020203" pitchFamily="34" charset="0"/>
              <a:buChar char="​"/>
              <a:defRPr sz="1500" b="0">
                <a:solidFill>
                  <a:schemeClr val="tx2"/>
                </a:solidFill>
              </a:defRPr>
            </a:lvl8pPr>
            <a:lvl9pPr marL="0" indent="0">
              <a:lnSpc>
                <a:spcPct val="110000"/>
              </a:lnSpc>
              <a:spcBef>
                <a:spcPts val="0"/>
              </a:spcBef>
              <a:spcAft>
                <a:spcPts val="200"/>
              </a:spcAft>
              <a:buFont typeface="Segoe UI" panose="020B0502040204020203" pitchFamily="34" charset="0"/>
              <a:buChar char="​"/>
              <a:defRPr sz="1500" b="0">
                <a:solidFill>
                  <a:schemeClr val="tx2"/>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tx2"/>
                </a:solidFill>
              </a:defRPr>
            </a:lvl1pPr>
            <a:lvl2pPr marL="0" indent="0">
              <a:lnSpc>
                <a:spcPct val="110000"/>
              </a:lnSpc>
              <a:spcBef>
                <a:spcPts val="0"/>
              </a:spcBef>
              <a:buFont typeface="Segoe UI" panose="020B0502040204020203" pitchFamily="34" charset="0"/>
              <a:buChar char="​"/>
              <a:defRPr sz="1500" b="0">
                <a:solidFill>
                  <a:schemeClr val="tx2"/>
                </a:solidFill>
              </a:defRPr>
            </a:lvl2pPr>
            <a:lvl3pPr marL="0" indent="0">
              <a:lnSpc>
                <a:spcPct val="110000"/>
              </a:lnSpc>
              <a:spcBef>
                <a:spcPts val="0"/>
              </a:spcBef>
              <a:buFont typeface="Segoe UI" panose="020B0502040204020203" pitchFamily="34" charset="0"/>
              <a:buChar char="​"/>
              <a:defRPr sz="1500" b="0">
                <a:solidFill>
                  <a:schemeClr val="tx2"/>
                </a:solidFill>
              </a:defRPr>
            </a:lvl3pPr>
            <a:lvl4pPr marL="0" indent="0">
              <a:lnSpc>
                <a:spcPct val="110000"/>
              </a:lnSpc>
              <a:spcBef>
                <a:spcPts val="0"/>
              </a:spcBef>
              <a:buFont typeface="Segoe UI" panose="020B0502040204020203" pitchFamily="34" charset="0"/>
              <a:buChar char="​"/>
              <a:defRPr sz="1500" b="0">
                <a:solidFill>
                  <a:schemeClr val="tx2"/>
                </a:solidFill>
              </a:defRPr>
            </a:lvl4pPr>
            <a:lvl5pPr marL="0" indent="0">
              <a:lnSpc>
                <a:spcPct val="110000"/>
              </a:lnSpc>
              <a:spcBef>
                <a:spcPts val="0"/>
              </a:spcBef>
              <a:buFont typeface="Segoe UI" panose="020B0502040204020203" pitchFamily="34" charset="0"/>
              <a:buChar char="​"/>
              <a:defRPr sz="1500" b="0">
                <a:solidFill>
                  <a:schemeClr val="tx2"/>
                </a:solidFill>
              </a:defRPr>
            </a:lvl5pPr>
            <a:lvl6pPr marL="0" indent="0">
              <a:lnSpc>
                <a:spcPct val="110000"/>
              </a:lnSpc>
              <a:spcBef>
                <a:spcPts val="0"/>
              </a:spcBef>
              <a:buFont typeface="Segoe UI" panose="020B0502040204020203" pitchFamily="34" charset="0"/>
              <a:buChar char="​"/>
              <a:defRPr sz="1500" b="0">
                <a:solidFill>
                  <a:schemeClr val="tx2"/>
                </a:solidFill>
              </a:defRPr>
            </a:lvl6pPr>
            <a:lvl7pPr marL="0" indent="0">
              <a:lnSpc>
                <a:spcPct val="110000"/>
              </a:lnSpc>
              <a:spcBef>
                <a:spcPts val="0"/>
              </a:spcBef>
              <a:buFont typeface="Segoe UI" panose="020B0502040204020203" pitchFamily="34" charset="0"/>
              <a:buChar char="​"/>
              <a:defRPr sz="1500" b="0">
                <a:solidFill>
                  <a:schemeClr val="tx2"/>
                </a:solidFill>
              </a:defRPr>
            </a:lvl7pPr>
            <a:lvl8pPr marL="0" indent="0">
              <a:lnSpc>
                <a:spcPct val="110000"/>
              </a:lnSpc>
              <a:spcBef>
                <a:spcPts val="0"/>
              </a:spcBef>
              <a:buFont typeface="Segoe UI" panose="020B0502040204020203" pitchFamily="34" charset="0"/>
              <a:buChar char="​"/>
              <a:defRPr sz="1500" b="0">
                <a:solidFill>
                  <a:schemeClr val="tx2"/>
                </a:solidFill>
              </a:defRPr>
            </a:lvl8pPr>
            <a:lvl9pPr marL="0" indent="0">
              <a:lnSpc>
                <a:spcPct val="110000"/>
              </a:lnSpc>
              <a:spcBef>
                <a:spcPts val="0"/>
              </a:spcBef>
              <a:buFont typeface="Segoe UI" panose="020B0502040204020203" pitchFamily="34" charset="0"/>
              <a:buChar char="​"/>
              <a:defRPr sz="1500" b="0">
                <a:solidFill>
                  <a:schemeClr val="tx2"/>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2"/>
                </a:solidFill>
              </a:defRPr>
            </a:lvl1pPr>
            <a:lvl2pPr marL="0" indent="0">
              <a:lnSpc>
                <a:spcPct val="110000"/>
              </a:lnSpc>
              <a:spcBef>
                <a:spcPts val="0"/>
              </a:spcBef>
              <a:spcAft>
                <a:spcPts val="200"/>
              </a:spcAft>
              <a:buFont typeface="Segoe UI" panose="020B0502040204020203" pitchFamily="34" charset="0"/>
              <a:buChar char="​"/>
              <a:defRPr sz="1500" b="0">
                <a:solidFill>
                  <a:schemeClr val="tx2"/>
                </a:solidFill>
              </a:defRPr>
            </a:lvl2pPr>
            <a:lvl3pPr marL="0" indent="0">
              <a:lnSpc>
                <a:spcPct val="110000"/>
              </a:lnSpc>
              <a:spcBef>
                <a:spcPts val="0"/>
              </a:spcBef>
              <a:spcAft>
                <a:spcPts val="200"/>
              </a:spcAft>
              <a:buFont typeface="Segoe UI" panose="020B0502040204020203" pitchFamily="34" charset="0"/>
              <a:buChar char="​"/>
              <a:defRPr sz="1500" b="0">
                <a:solidFill>
                  <a:schemeClr val="tx2"/>
                </a:solidFill>
              </a:defRPr>
            </a:lvl3pPr>
            <a:lvl4pPr marL="0" indent="0">
              <a:lnSpc>
                <a:spcPct val="110000"/>
              </a:lnSpc>
              <a:spcBef>
                <a:spcPts val="0"/>
              </a:spcBef>
              <a:spcAft>
                <a:spcPts val="200"/>
              </a:spcAft>
              <a:buFont typeface="Segoe UI" panose="020B0502040204020203" pitchFamily="34" charset="0"/>
              <a:buChar char="​"/>
              <a:defRPr sz="1500" b="0">
                <a:solidFill>
                  <a:schemeClr val="tx2"/>
                </a:solidFill>
              </a:defRPr>
            </a:lvl4pPr>
            <a:lvl5pPr marL="0" indent="0">
              <a:lnSpc>
                <a:spcPct val="110000"/>
              </a:lnSpc>
              <a:spcBef>
                <a:spcPts val="0"/>
              </a:spcBef>
              <a:spcAft>
                <a:spcPts val="200"/>
              </a:spcAft>
              <a:buFont typeface="Segoe UI" panose="020B0502040204020203" pitchFamily="34" charset="0"/>
              <a:buChar char="​"/>
              <a:defRPr sz="1500" b="0">
                <a:solidFill>
                  <a:schemeClr val="tx2"/>
                </a:solidFill>
              </a:defRPr>
            </a:lvl5pPr>
            <a:lvl6pPr marL="0" indent="0">
              <a:lnSpc>
                <a:spcPct val="110000"/>
              </a:lnSpc>
              <a:spcBef>
                <a:spcPts val="0"/>
              </a:spcBef>
              <a:spcAft>
                <a:spcPts val="200"/>
              </a:spcAft>
              <a:buFont typeface="Segoe UI" panose="020B0502040204020203" pitchFamily="34" charset="0"/>
              <a:buChar char="​"/>
              <a:defRPr sz="1500" b="0">
                <a:solidFill>
                  <a:schemeClr val="tx2"/>
                </a:solidFill>
              </a:defRPr>
            </a:lvl6pPr>
            <a:lvl7pPr marL="0" indent="0">
              <a:lnSpc>
                <a:spcPct val="110000"/>
              </a:lnSpc>
              <a:spcBef>
                <a:spcPts val="0"/>
              </a:spcBef>
              <a:spcAft>
                <a:spcPts val="200"/>
              </a:spcAft>
              <a:buFont typeface="Segoe UI" panose="020B0502040204020203" pitchFamily="34" charset="0"/>
              <a:buChar char="​"/>
              <a:defRPr sz="1500" b="0">
                <a:solidFill>
                  <a:schemeClr val="tx2"/>
                </a:solidFill>
              </a:defRPr>
            </a:lvl7pPr>
            <a:lvl8pPr marL="0" indent="0">
              <a:lnSpc>
                <a:spcPct val="110000"/>
              </a:lnSpc>
              <a:spcBef>
                <a:spcPts val="0"/>
              </a:spcBef>
              <a:spcAft>
                <a:spcPts val="200"/>
              </a:spcAft>
              <a:buFont typeface="Segoe UI" panose="020B0502040204020203" pitchFamily="34" charset="0"/>
              <a:buChar char="​"/>
              <a:defRPr sz="1500" b="0">
                <a:solidFill>
                  <a:schemeClr val="tx2"/>
                </a:solidFill>
              </a:defRPr>
            </a:lvl8pPr>
            <a:lvl9pPr marL="0" indent="0">
              <a:lnSpc>
                <a:spcPct val="110000"/>
              </a:lnSpc>
              <a:spcBef>
                <a:spcPts val="0"/>
              </a:spcBef>
              <a:spcAft>
                <a:spcPts val="200"/>
              </a:spcAft>
              <a:buFont typeface="Segoe UI" panose="020B0502040204020203" pitchFamily="34" charset="0"/>
              <a:buChar char="​"/>
              <a:defRPr sz="1500" b="0">
                <a:solidFill>
                  <a:schemeClr val="accent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tx2"/>
                </a:solidFill>
              </a:defRPr>
            </a:lvl1pPr>
            <a:lvl2pPr marL="0" indent="0">
              <a:lnSpc>
                <a:spcPct val="110000"/>
              </a:lnSpc>
              <a:spcBef>
                <a:spcPts val="0"/>
              </a:spcBef>
              <a:buFont typeface="Segoe UI" panose="020B0502040204020203" pitchFamily="34" charset="0"/>
              <a:buChar char="​"/>
              <a:defRPr sz="1500" b="0">
                <a:solidFill>
                  <a:schemeClr val="tx2"/>
                </a:solidFill>
              </a:defRPr>
            </a:lvl2pPr>
            <a:lvl3pPr marL="0" indent="0">
              <a:lnSpc>
                <a:spcPct val="110000"/>
              </a:lnSpc>
              <a:spcBef>
                <a:spcPts val="0"/>
              </a:spcBef>
              <a:buFont typeface="Segoe UI" panose="020B0502040204020203" pitchFamily="34" charset="0"/>
              <a:buChar char="​"/>
              <a:defRPr sz="1500" b="0">
                <a:solidFill>
                  <a:schemeClr val="tx2"/>
                </a:solidFill>
              </a:defRPr>
            </a:lvl3pPr>
            <a:lvl4pPr marL="0" indent="0">
              <a:lnSpc>
                <a:spcPct val="110000"/>
              </a:lnSpc>
              <a:spcBef>
                <a:spcPts val="0"/>
              </a:spcBef>
              <a:buFont typeface="Segoe UI" panose="020B0502040204020203" pitchFamily="34" charset="0"/>
              <a:buChar char="​"/>
              <a:defRPr sz="1500" b="0">
                <a:solidFill>
                  <a:schemeClr val="tx2"/>
                </a:solidFill>
              </a:defRPr>
            </a:lvl4pPr>
            <a:lvl5pPr marL="0" indent="0">
              <a:lnSpc>
                <a:spcPct val="110000"/>
              </a:lnSpc>
              <a:spcBef>
                <a:spcPts val="0"/>
              </a:spcBef>
              <a:buFont typeface="Segoe UI" panose="020B0502040204020203" pitchFamily="34" charset="0"/>
              <a:buChar char="​"/>
              <a:defRPr sz="1500" b="0">
                <a:solidFill>
                  <a:schemeClr val="tx2"/>
                </a:solidFill>
              </a:defRPr>
            </a:lvl5pPr>
            <a:lvl6pPr marL="0" indent="0">
              <a:lnSpc>
                <a:spcPct val="110000"/>
              </a:lnSpc>
              <a:spcBef>
                <a:spcPts val="0"/>
              </a:spcBef>
              <a:buFont typeface="Segoe UI" panose="020B0502040204020203" pitchFamily="34" charset="0"/>
              <a:buChar char="​"/>
              <a:defRPr sz="1500" b="0">
                <a:solidFill>
                  <a:schemeClr val="tx2"/>
                </a:solidFill>
              </a:defRPr>
            </a:lvl6pPr>
            <a:lvl7pPr marL="0" indent="0">
              <a:lnSpc>
                <a:spcPct val="110000"/>
              </a:lnSpc>
              <a:spcBef>
                <a:spcPts val="0"/>
              </a:spcBef>
              <a:buFont typeface="Segoe UI" panose="020B0502040204020203" pitchFamily="34" charset="0"/>
              <a:buChar char="​"/>
              <a:defRPr sz="1500" b="0">
                <a:solidFill>
                  <a:schemeClr val="tx2"/>
                </a:solidFill>
              </a:defRPr>
            </a:lvl7pPr>
            <a:lvl8pPr marL="0" indent="0">
              <a:lnSpc>
                <a:spcPct val="110000"/>
              </a:lnSpc>
              <a:spcBef>
                <a:spcPts val="0"/>
              </a:spcBef>
              <a:buFont typeface="Segoe UI" panose="020B0502040204020203" pitchFamily="34" charset="0"/>
              <a:buChar char="​"/>
              <a:defRPr sz="1500" b="0">
                <a:solidFill>
                  <a:schemeClr val="tx2"/>
                </a:solidFill>
              </a:defRPr>
            </a:lvl8pPr>
            <a:lvl9pPr marL="0" indent="0">
              <a:lnSpc>
                <a:spcPct val="110000"/>
              </a:lnSpc>
              <a:spcBef>
                <a:spcPts val="0"/>
              </a:spcBef>
              <a:buFont typeface="Segoe UI" panose="020B0502040204020203" pitchFamily="34" charset="0"/>
              <a:buChar char="​"/>
              <a:defRPr sz="1500" b="0">
                <a:solidFill>
                  <a:schemeClr val="tx2"/>
                </a:solidFill>
              </a:defRPr>
            </a:lvl9pPr>
          </a:lstStyle>
          <a:p>
            <a:pPr lvl="0"/>
            <a:r>
              <a:rPr lang="da-DK" dirty="0"/>
              <a:t>Klik for at tilføje tekst</a:t>
            </a:r>
            <a:endParaRPr lang="da-DK"/>
          </a:p>
        </p:txBody>
      </p:sp>
      <p:sp>
        <p:nvSpPr>
          <p:cNvPr id="12" name="Titel" descr="{&quot;templafy&quot;:{&quot;id&quot;:&quot;2dd01378-d16f-4f34-a2b8-49fafb80b4aa&quot;}}">
            <a:extLst>
              <a:ext uri="{FF2B5EF4-FFF2-40B4-BE49-F238E27FC236}">
                <a16:creationId xmlns:a16="http://schemas.microsoft.com/office/drawing/2014/main" id="{2FE9BAB1-7504-F0CC-D4BC-6FF9499946DA}"/>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8" name="Pladsholder til dato 7">
            <a:extLst>
              <a:ext uri="{FF2B5EF4-FFF2-40B4-BE49-F238E27FC236}">
                <a16:creationId xmlns:a16="http://schemas.microsoft.com/office/drawing/2014/main" id="{34180E10-58B8-6C8D-1CE9-7E79F205ECD0}"/>
              </a:ext>
            </a:extLst>
          </p:cNvPr>
          <p:cNvSpPr>
            <a:spLocks noGrp="1"/>
          </p:cNvSpPr>
          <p:nvPr>
            <p:ph type="dt" sz="half" idx="17"/>
          </p:nvPr>
        </p:nvSpPr>
        <p:spPr/>
        <p:txBody>
          <a:bodyPr/>
          <a:lstStyle/>
          <a:p>
            <a:fld id="{61B1F00C-AA81-451C-9F2E-28BAD98A005E}" type="datetime1">
              <a:rPr lang="da-DK" smtClean="0"/>
              <a:t>21-05-2026</a:t>
            </a:fld>
            <a:endParaRPr lang="da-DK" dirty="0"/>
          </a:p>
        </p:txBody>
      </p:sp>
      <p:sp>
        <p:nvSpPr>
          <p:cNvPr id="10" name="Pladsholder til sidefod 9">
            <a:extLst>
              <a:ext uri="{FF2B5EF4-FFF2-40B4-BE49-F238E27FC236}">
                <a16:creationId xmlns:a16="http://schemas.microsoft.com/office/drawing/2014/main" id="{F512E3C9-9E6A-A5F8-0D36-4B69075A92EB}"/>
              </a:ext>
            </a:extLst>
          </p:cNvPr>
          <p:cNvSpPr>
            <a:spLocks noGrp="1"/>
          </p:cNvSpPr>
          <p:nvPr>
            <p:ph type="ftr" sz="quarter" idx="18"/>
          </p:nvPr>
        </p:nvSpPr>
        <p:spPr/>
        <p:txBody>
          <a:bodyPr/>
          <a:lstStyle/>
          <a:p>
            <a:endParaRPr lang="da-DK" dirty="0"/>
          </a:p>
        </p:txBody>
      </p:sp>
      <p:sp>
        <p:nvSpPr>
          <p:cNvPr id="13" name="Pladsholder til slidenummer 12">
            <a:extLst>
              <a:ext uri="{FF2B5EF4-FFF2-40B4-BE49-F238E27FC236}">
                <a16:creationId xmlns:a16="http://schemas.microsoft.com/office/drawing/2014/main" id="{D630F9B0-F8D3-65A2-26C6-A32DECCCB8F3}"/>
              </a:ext>
            </a:extLst>
          </p:cNvPr>
          <p:cNvSpPr>
            <a:spLocks noGrp="1"/>
          </p:cNvSpPr>
          <p:nvPr>
            <p:ph type="sldNum" sz="quarter" idx="19"/>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420285679"/>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rside B">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51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20000" y="4316774"/>
            <a:ext cx="8335100" cy="1271824"/>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8d659eca-da85-4e63-bb04-cdcdeaae8a20&quot;}}">
            <a:extLst>
              <a:ext uri="{FF2B5EF4-FFF2-40B4-BE49-F238E27FC236}">
                <a16:creationId xmlns:a16="http://schemas.microsoft.com/office/drawing/2014/main" id="{F8A29FD4-5861-BFB7-CFEF-AA583885432E}"/>
              </a:ext>
            </a:extLst>
          </p:cNvPr>
          <p:cNvSpPr txBox="1">
            <a:spLocks/>
          </p:cNvSpPr>
          <p:nvPr userDrawn="1"/>
        </p:nvSpPr>
        <p:spPr>
          <a:xfrm>
            <a:off x="9982201" y="6400801"/>
            <a:ext cx="1489074"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DE9FD245-95DA-49E5-BC87-846C3AEEB432}" type="datetime1">
              <a:rPr lang="da-DK" smtClean="0"/>
              <a:t>21-05-2026</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pic>
        <p:nvPicPr>
          <p:cNvPr id="589888397" name="logo" descr="{&quot;templafy&quot;:{&quot;id&quot;:&quot;17670762-51b7-4d44-acd3-586e5577abdb&quot;}}"/>
          <p:cNvPicPr>
            <a:picLocks noChangeAspect="1"/>
          </p:cNvPicPr>
          <p:nvPr/>
        </p:nvPicPr>
        <p:blipFill>
          <a:blip r:embed="rId2"/>
          <a:stretch>
            <a:fillRect/>
          </a:stretch>
        </p:blipFill>
        <p:spPr>
          <a:xfrm>
            <a:off x="557213" y="720000"/>
            <a:ext cx="2203500" cy="655200"/>
          </a:xfrm>
          <a:prstGeom prst="rect">
            <a:avLst/>
          </a:prstGeom>
        </p:spPr>
      </p:pic>
      <p:sp>
        <p:nvSpPr>
          <p:cNvPr id="2" name="Name" descr="{&quot;templafy&quot;:{&quot;id&quot;:&quot;5f3308b7-7d05-4e52-b142-1d195ed79d38&quot;}}">
            <a:extLst>
              <a:ext uri="{FF2B5EF4-FFF2-40B4-BE49-F238E27FC236}">
                <a16:creationId xmlns:a16="http://schemas.microsoft.com/office/drawing/2014/main" id="{B58EBF6A-3058-BC78-0516-7A3C2EC744AE}"/>
              </a:ext>
            </a:extLst>
          </p:cNvPr>
          <p:cNvSpPr/>
          <p:nvPr userDrawn="1"/>
        </p:nvSpPr>
        <p:spPr>
          <a:xfrm>
            <a:off x="720000" y="6400801"/>
            <a:ext cx="8335100"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Maiken Rabøl Rossen</a:t>
            </a:r>
          </a:p>
        </p:txBody>
      </p:sp>
      <p:sp>
        <p:nvSpPr>
          <p:cNvPr id="5" name="Title 1">
            <a:extLst>
              <a:ext uri="{FF2B5EF4-FFF2-40B4-BE49-F238E27FC236}">
                <a16:creationId xmlns:a16="http://schemas.microsoft.com/office/drawing/2014/main" id="{82456DAB-3BC6-133F-07F3-BC21BD173A29}"/>
              </a:ext>
            </a:extLst>
          </p:cNvPr>
          <p:cNvSpPr>
            <a:spLocks noGrp="1"/>
          </p:cNvSpPr>
          <p:nvPr>
            <p:ph type="title" hasCustomPrompt="1"/>
          </p:nvPr>
        </p:nvSpPr>
        <p:spPr>
          <a:xfrm>
            <a:off x="719138" y="2231938"/>
            <a:ext cx="8335100" cy="1778909"/>
          </a:xfrm>
        </p:spPr>
        <p:txBody>
          <a:bodyPr anchor="b" anchorCtr="0"/>
          <a:lstStyle>
            <a:lvl1pPr>
              <a:lnSpc>
                <a:spcPct val="90000"/>
              </a:lnSpc>
              <a:defRPr sz="6000"/>
            </a:lvl1pPr>
          </a:lstStyle>
          <a:p>
            <a:r>
              <a:rPr lang="da-DK" dirty="0"/>
              <a:t>Klik for at tilføje overskrift</a:t>
            </a:r>
            <a:endParaRPr lang="da-DK"/>
          </a:p>
        </p:txBody>
      </p:sp>
    </p:spTree>
    <p:extLst>
      <p:ext uri="{BB962C8B-B14F-4D97-AF65-F5344CB8AC3E}">
        <p14:creationId xmlns:p14="http://schemas.microsoft.com/office/powerpoint/2010/main" val="837413001"/>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C, spejlet">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7113776" y="0"/>
            <a:ext cx="5078224" cy="68616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720725"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720725"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834502"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2"/>
                </a:solidFill>
              </a:defRPr>
            </a:lvl1pPr>
            <a:lvl2pPr marL="0" indent="0">
              <a:lnSpc>
                <a:spcPct val="110000"/>
              </a:lnSpc>
              <a:spcBef>
                <a:spcPts val="0"/>
              </a:spcBef>
              <a:spcAft>
                <a:spcPts val="200"/>
              </a:spcAft>
              <a:buFont typeface="Segoe UI" panose="020B0502040204020203" pitchFamily="34" charset="0"/>
              <a:buChar char="​"/>
              <a:defRPr sz="1500" b="0">
                <a:solidFill>
                  <a:schemeClr val="tx2"/>
                </a:solidFill>
              </a:defRPr>
            </a:lvl2pPr>
            <a:lvl3pPr marL="0" indent="0">
              <a:lnSpc>
                <a:spcPct val="110000"/>
              </a:lnSpc>
              <a:spcBef>
                <a:spcPts val="0"/>
              </a:spcBef>
              <a:spcAft>
                <a:spcPts val="200"/>
              </a:spcAft>
              <a:buFont typeface="Segoe UI" panose="020B0502040204020203" pitchFamily="34" charset="0"/>
              <a:buChar char="​"/>
              <a:defRPr sz="1500" b="0">
                <a:solidFill>
                  <a:schemeClr val="tx2"/>
                </a:solidFill>
              </a:defRPr>
            </a:lvl3pPr>
            <a:lvl4pPr marL="0" indent="0">
              <a:lnSpc>
                <a:spcPct val="110000"/>
              </a:lnSpc>
              <a:spcBef>
                <a:spcPts val="0"/>
              </a:spcBef>
              <a:spcAft>
                <a:spcPts val="200"/>
              </a:spcAft>
              <a:buFont typeface="Segoe UI" panose="020B0502040204020203" pitchFamily="34" charset="0"/>
              <a:buChar char="​"/>
              <a:defRPr sz="1500" b="0">
                <a:solidFill>
                  <a:schemeClr val="tx2"/>
                </a:solidFill>
              </a:defRPr>
            </a:lvl4pPr>
            <a:lvl5pPr marL="0" indent="0">
              <a:lnSpc>
                <a:spcPct val="110000"/>
              </a:lnSpc>
              <a:spcBef>
                <a:spcPts val="0"/>
              </a:spcBef>
              <a:spcAft>
                <a:spcPts val="200"/>
              </a:spcAft>
              <a:buFont typeface="Segoe UI" panose="020B0502040204020203" pitchFamily="34" charset="0"/>
              <a:buChar char="​"/>
              <a:defRPr sz="1500" b="0">
                <a:solidFill>
                  <a:schemeClr val="tx2"/>
                </a:solidFill>
              </a:defRPr>
            </a:lvl5pPr>
            <a:lvl6pPr marL="0" indent="0">
              <a:lnSpc>
                <a:spcPct val="110000"/>
              </a:lnSpc>
              <a:spcBef>
                <a:spcPts val="0"/>
              </a:spcBef>
              <a:spcAft>
                <a:spcPts val="200"/>
              </a:spcAft>
              <a:buFont typeface="Segoe UI" panose="020B0502040204020203" pitchFamily="34" charset="0"/>
              <a:buChar char="​"/>
              <a:defRPr sz="1500" b="0">
                <a:solidFill>
                  <a:schemeClr val="tx2"/>
                </a:solidFill>
              </a:defRPr>
            </a:lvl6pPr>
            <a:lvl7pPr marL="0" indent="0">
              <a:lnSpc>
                <a:spcPct val="110000"/>
              </a:lnSpc>
              <a:spcBef>
                <a:spcPts val="0"/>
              </a:spcBef>
              <a:spcAft>
                <a:spcPts val="200"/>
              </a:spcAft>
              <a:buFont typeface="Segoe UI" panose="020B0502040204020203" pitchFamily="34" charset="0"/>
              <a:buChar char="​"/>
              <a:defRPr sz="1500" b="0">
                <a:solidFill>
                  <a:schemeClr val="tx2"/>
                </a:solidFill>
              </a:defRPr>
            </a:lvl7pPr>
            <a:lvl8pPr marL="0" indent="0">
              <a:lnSpc>
                <a:spcPct val="110000"/>
              </a:lnSpc>
              <a:spcBef>
                <a:spcPts val="0"/>
              </a:spcBef>
              <a:spcAft>
                <a:spcPts val="200"/>
              </a:spcAft>
              <a:buFont typeface="Segoe UI" panose="020B0502040204020203" pitchFamily="34" charset="0"/>
              <a:buChar char="​"/>
              <a:defRPr sz="1500" b="0">
                <a:solidFill>
                  <a:schemeClr val="tx2"/>
                </a:solidFill>
              </a:defRPr>
            </a:lvl8pPr>
            <a:lvl9pPr marL="0" indent="0">
              <a:lnSpc>
                <a:spcPct val="110000"/>
              </a:lnSpc>
              <a:spcBef>
                <a:spcPts val="0"/>
              </a:spcBef>
              <a:spcAft>
                <a:spcPts val="200"/>
              </a:spcAft>
              <a:buFont typeface="Segoe UI" panose="020B0502040204020203" pitchFamily="34" charset="0"/>
              <a:buChar char="​"/>
              <a:defRPr sz="1500" b="0">
                <a:solidFill>
                  <a:schemeClr val="tx2"/>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834502"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tx2"/>
                </a:solidFill>
              </a:defRPr>
            </a:lvl1pPr>
            <a:lvl2pPr marL="0" indent="0">
              <a:lnSpc>
                <a:spcPct val="110000"/>
              </a:lnSpc>
              <a:spcBef>
                <a:spcPts val="0"/>
              </a:spcBef>
              <a:buFont typeface="Segoe UI" panose="020B0502040204020203" pitchFamily="34" charset="0"/>
              <a:buChar char="​"/>
              <a:defRPr sz="1500" b="0">
                <a:solidFill>
                  <a:schemeClr val="tx2"/>
                </a:solidFill>
              </a:defRPr>
            </a:lvl2pPr>
            <a:lvl3pPr marL="0" indent="0">
              <a:lnSpc>
                <a:spcPct val="110000"/>
              </a:lnSpc>
              <a:spcBef>
                <a:spcPts val="0"/>
              </a:spcBef>
              <a:buFont typeface="Segoe UI" panose="020B0502040204020203" pitchFamily="34" charset="0"/>
              <a:buChar char="​"/>
              <a:defRPr sz="1500" b="0">
                <a:solidFill>
                  <a:schemeClr val="tx2"/>
                </a:solidFill>
              </a:defRPr>
            </a:lvl3pPr>
            <a:lvl4pPr marL="0" indent="0">
              <a:lnSpc>
                <a:spcPct val="110000"/>
              </a:lnSpc>
              <a:spcBef>
                <a:spcPts val="0"/>
              </a:spcBef>
              <a:buFont typeface="Segoe UI" panose="020B0502040204020203" pitchFamily="34" charset="0"/>
              <a:buChar char="​"/>
              <a:defRPr sz="1500" b="0">
                <a:solidFill>
                  <a:schemeClr val="tx2"/>
                </a:solidFill>
              </a:defRPr>
            </a:lvl4pPr>
            <a:lvl5pPr marL="0" indent="0">
              <a:lnSpc>
                <a:spcPct val="110000"/>
              </a:lnSpc>
              <a:spcBef>
                <a:spcPts val="0"/>
              </a:spcBef>
              <a:buFont typeface="Segoe UI" panose="020B0502040204020203" pitchFamily="34" charset="0"/>
              <a:buChar char="​"/>
              <a:defRPr sz="1500" b="0">
                <a:solidFill>
                  <a:schemeClr val="tx2"/>
                </a:solidFill>
              </a:defRPr>
            </a:lvl5pPr>
            <a:lvl6pPr marL="0" indent="0">
              <a:lnSpc>
                <a:spcPct val="110000"/>
              </a:lnSpc>
              <a:spcBef>
                <a:spcPts val="0"/>
              </a:spcBef>
              <a:buFont typeface="Segoe UI" panose="020B0502040204020203" pitchFamily="34" charset="0"/>
              <a:buChar char="​"/>
              <a:defRPr sz="1500" b="0">
                <a:solidFill>
                  <a:schemeClr val="tx2"/>
                </a:solidFill>
              </a:defRPr>
            </a:lvl6pPr>
            <a:lvl7pPr marL="0" indent="0">
              <a:lnSpc>
                <a:spcPct val="110000"/>
              </a:lnSpc>
              <a:spcBef>
                <a:spcPts val="0"/>
              </a:spcBef>
              <a:buFont typeface="Segoe UI" panose="020B0502040204020203" pitchFamily="34" charset="0"/>
              <a:buChar char="​"/>
              <a:defRPr sz="1500" b="0">
                <a:solidFill>
                  <a:schemeClr val="tx2"/>
                </a:solidFill>
              </a:defRPr>
            </a:lvl7pPr>
            <a:lvl8pPr marL="0" indent="0">
              <a:lnSpc>
                <a:spcPct val="110000"/>
              </a:lnSpc>
              <a:spcBef>
                <a:spcPts val="0"/>
              </a:spcBef>
              <a:buFont typeface="Segoe UI" panose="020B0502040204020203" pitchFamily="34" charset="0"/>
              <a:buChar char="​"/>
              <a:defRPr sz="1500" b="0">
                <a:solidFill>
                  <a:schemeClr val="tx2"/>
                </a:solidFill>
              </a:defRPr>
            </a:lvl8pPr>
            <a:lvl9pPr marL="0" indent="0">
              <a:lnSpc>
                <a:spcPct val="110000"/>
              </a:lnSpc>
              <a:spcBef>
                <a:spcPts val="0"/>
              </a:spcBef>
              <a:buFont typeface="Segoe UI" panose="020B0502040204020203" pitchFamily="34" charset="0"/>
              <a:buChar char="​"/>
              <a:defRPr sz="1500" b="0">
                <a:solidFill>
                  <a:schemeClr val="tx2"/>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834502"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2"/>
                </a:solidFill>
              </a:defRPr>
            </a:lvl1pPr>
            <a:lvl2pPr marL="0" indent="0">
              <a:lnSpc>
                <a:spcPct val="110000"/>
              </a:lnSpc>
              <a:spcBef>
                <a:spcPts val="0"/>
              </a:spcBef>
              <a:spcAft>
                <a:spcPts val="200"/>
              </a:spcAft>
              <a:buFont typeface="Segoe UI" panose="020B0502040204020203" pitchFamily="34" charset="0"/>
              <a:buChar char="​"/>
              <a:defRPr sz="1500" b="0">
                <a:solidFill>
                  <a:schemeClr val="tx2"/>
                </a:solidFill>
              </a:defRPr>
            </a:lvl2pPr>
            <a:lvl3pPr marL="0" indent="0">
              <a:lnSpc>
                <a:spcPct val="110000"/>
              </a:lnSpc>
              <a:spcBef>
                <a:spcPts val="0"/>
              </a:spcBef>
              <a:spcAft>
                <a:spcPts val="200"/>
              </a:spcAft>
              <a:buFont typeface="Segoe UI" panose="020B0502040204020203" pitchFamily="34" charset="0"/>
              <a:buChar char="​"/>
              <a:defRPr sz="1500" b="0">
                <a:solidFill>
                  <a:schemeClr val="tx2"/>
                </a:solidFill>
              </a:defRPr>
            </a:lvl3pPr>
            <a:lvl4pPr marL="0" indent="0">
              <a:lnSpc>
                <a:spcPct val="110000"/>
              </a:lnSpc>
              <a:spcBef>
                <a:spcPts val="0"/>
              </a:spcBef>
              <a:spcAft>
                <a:spcPts val="200"/>
              </a:spcAft>
              <a:buFont typeface="Segoe UI" panose="020B0502040204020203" pitchFamily="34" charset="0"/>
              <a:buChar char="​"/>
              <a:defRPr sz="1500" b="0">
                <a:solidFill>
                  <a:schemeClr val="tx2"/>
                </a:solidFill>
              </a:defRPr>
            </a:lvl4pPr>
            <a:lvl5pPr marL="0" indent="0">
              <a:lnSpc>
                <a:spcPct val="110000"/>
              </a:lnSpc>
              <a:spcBef>
                <a:spcPts val="0"/>
              </a:spcBef>
              <a:spcAft>
                <a:spcPts val="200"/>
              </a:spcAft>
              <a:buFont typeface="Segoe UI" panose="020B0502040204020203" pitchFamily="34" charset="0"/>
              <a:buChar char="​"/>
              <a:defRPr sz="1500" b="0">
                <a:solidFill>
                  <a:schemeClr val="tx2"/>
                </a:solidFill>
              </a:defRPr>
            </a:lvl5pPr>
            <a:lvl6pPr marL="0" indent="0">
              <a:lnSpc>
                <a:spcPct val="110000"/>
              </a:lnSpc>
              <a:spcBef>
                <a:spcPts val="0"/>
              </a:spcBef>
              <a:spcAft>
                <a:spcPts val="200"/>
              </a:spcAft>
              <a:buFont typeface="Segoe UI" panose="020B0502040204020203" pitchFamily="34" charset="0"/>
              <a:buChar char="​"/>
              <a:defRPr sz="1500" b="0">
                <a:solidFill>
                  <a:schemeClr val="tx2"/>
                </a:solidFill>
              </a:defRPr>
            </a:lvl6pPr>
            <a:lvl7pPr marL="0" indent="0">
              <a:lnSpc>
                <a:spcPct val="110000"/>
              </a:lnSpc>
              <a:spcBef>
                <a:spcPts val="0"/>
              </a:spcBef>
              <a:spcAft>
                <a:spcPts val="200"/>
              </a:spcAft>
              <a:buFont typeface="Segoe UI" panose="020B0502040204020203" pitchFamily="34" charset="0"/>
              <a:buChar char="​"/>
              <a:defRPr sz="1500" b="0">
                <a:solidFill>
                  <a:schemeClr val="tx2"/>
                </a:solidFill>
              </a:defRPr>
            </a:lvl7pPr>
            <a:lvl8pPr marL="0" indent="0">
              <a:lnSpc>
                <a:spcPct val="110000"/>
              </a:lnSpc>
              <a:spcBef>
                <a:spcPts val="0"/>
              </a:spcBef>
              <a:spcAft>
                <a:spcPts val="200"/>
              </a:spcAft>
              <a:buFont typeface="Segoe UI" panose="020B0502040204020203" pitchFamily="34" charset="0"/>
              <a:buChar char="​"/>
              <a:defRPr sz="1500" b="0">
                <a:solidFill>
                  <a:schemeClr val="tx2"/>
                </a:solidFill>
              </a:defRPr>
            </a:lvl8pPr>
            <a:lvl9pPr marL="0" indent="0">
              <a:lnSpc>
                <a:spcPct val="110000"/>
              </a:lnSpc>
              <a:spcBef>
                <a:spcPts val="0"/>
              </a:spcBef>
              <a:spcAft>
                <a:spcPts val="200"/>
              </a:spcAft>
              <a:buFont typeface="Segoe UI" panose="020B0502040204020203" pitchFamily="34" charset="0"/>
              <a:buChar char="​"/>
              <a:defRPr sz="1500" b="0">
                <a:solidFill>
                  <a:schemeClr val="accent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834502"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tx2"/>
                </a:solidFill>
              </a:defRPr>
            </a:lvl1pPr>
            <a:lvl2pPr marL="0" indent="0">
              <a:lnSpc>
                <a:spcPct val="110000"/>
              </a:lnSpc>
              <a:spcBef>
                <a:spcPts val="0"/>
              </a:spcBef>
              <a:buFont typeface="Segoe UI" panose="020B0502040204020203" pitchFamily="34" charset="0"/>
              <a:buChar char="​"/>
              <a:defRPr sz="1500" b="0">
                <a:solidFill>
                  <a:schemeClr val="tx2"/>
                </a:solidFill>
              </a:defRPr>
            </a:lvl2pPr>
            <a:lvl3pPr marL="0" indent="0">
              <a:lnSpc>
                <a:spcPct val="110000"/>
              </a:lnSpc>
              <a:spcBef>
                <a:spcPts val="0"/>
              </a:spcBef>
              <a:buFont typeface="Segoe UI" panose="020B0502040204020203" pitchFamily="34" charset="0"/>
              <a:buChar char="​"/>
              <a:defRPr sz="1500" b="0">
                <a:solidFill>
                  <a:schemeClr val="tx2"/>
                </a:solidFill>
              </a:defRPr>
            </a:lvl3pPr>
            <a:lvl4pPr marL="0" indent="0">
              <a:lnSpc>
                <a:spcPct val="110000"/>
              </a:lnSpc>
              <a:spcBef>
                <a:spcPts val="0"/>
              </a:spcBef>
              <a:buFont typeface="Segoe UI" panose="020B0502040204020203" pitchFamily="34" charset="0"/>
              <a:buChar char="​"/>
              <a:defRPr sz="1500" b="0">
                <a:solidFill>
                  <a:schemeClr val="tx2"/>
                </a:solidFill>
              </a:defRPr>
            </a:lvl4pPr>
            <a:lvl5pPr marL="0" indent="0">
              <a:lnSpc>
                <a:spcPct val="110000"/>
              </a:lnSpc>
              <a:spcBef>
                <a:spcPts val="0"/>
              </a:spcBef>
              <a:buFont typeface="Segoe UI" panose="020B0502040204020203" pitchFamily="34" charset="0"/>
              <a:buChar char="​"/>
              <a:defRPr sz="1500" b="0">
                <a:solidFill>
                  <a:schemeClr val="tx2"/>
                </a:solidFill>
              </a:defRPr>
            </a:lvl5pPr>
            <a:lvl6pPr marL="0" indent="0">
              <a:lnSpc>
                <a:spcPct val="110000"/>
              </a:lnSpc>
              <a:spcBef>
                <a:spcPts val="0"/>
              </a:spcBef>
              <a:buFont typeface="Segoe UI" panose="020B0502040204020203" pitchFamily="34" charset="0"/>
              <a:buChar char="​"/>
              <a:defRPr sz="1500" b="0">
                <a:solidFill>
                  <a:schemeClr val="tx2"/>
                </a:solidFill>
              </a:defRPr>
            </a:lvl6pPr>
            <a:lvl7pPr marL="0" indent="0">
              <a:lnSpc>
                <a:spcPct val="110000"/>
              </a:lnSpc>
              <a:spcBef>
                <a:spcPts val="0"/>
              </a:spcBef>
              <a:buFont typeface="Segoe UI" panose="020B0502040204020203" pitchFamily="34" charset="0"/>
              <a:buChar char="​"/>
              <a:defRPr sz="1500" b="0">
                <a:solidFill>
                  <a:schemeClr val="tx2"/>
                </a:solidFill>
              </a:defRPr>
            </a:lvl7pPr>
            <a:lvl8pPr marL="0" indent="0">
              <a:lnSpc>
                <a:spcPct val="110000"/>
              </a:lnSpc>
              <a:spcBef>
                <a:spcPts val="0"/>
              </a:spcBef>
              <a:buFont typeface="Segoe UI" panose="020B0502040204020203" pitchFamily="34" charset="0"/>
              <a:buChar char="​"/>
              <a:defRPr sz="1500" b="0">
                <a:solidFill>
                  <a:schemeClr val="tx2"/>
                </a:solidFill>
              </a:defRPr>
            </a:lvl8pPr>
            <a:lvl9pPr marL="0" indent="0">
              <a:lnSpc>
                <a:spcPct val="110000"/>
              </a:lnSpc>
              <a:spcBef>
                <a:spcPts val="0"/>
              </a:spcBef>
              <a:buFont typeface="Segoe UI" panose="020B0502040204020203" pitchFamily="34" charset="0"/>
              <a:buChar char="​"/>
              <a:defRPr sz="1500" b="0">
                <a:solidFill>
                  <a:schemeClr val="tx2"/>
                </a:solidFill>
              </a:defRPr>
            </a:lvl9pPr>
          </a:lstStyle>
          <a:p>
            <a:pPr lvl="0"/>
            <a:r>
              <a:rPr lang="da-DK" dirty="0"/>
              <a:t>Klik for at tilføje tekst</a:t>
            </a:r>
            <a:endParaRPr lang="da-DK"/>
          </a:p>
        </p:txBody>
      </p:sp>
      <p:sp>
        <p:nvSpPr>
          <p:cNvPr id="12" name="Titel" descr="{&quot;templafy&quot;:{&quot;id&quot;:&quot;bc510a5a-93b4-4f2b-81a5-d6c575fd3c62&quot;}}">
            <a:extLst>
              <a:ext uri="{FF2B5EF4-FFF2-40B4-BE49-F238E27FC236}">
                <a16:creationId xmlns:a16="http://schemas.microsoft.com/office/drawing/2014/main" id="{2FE9BAB1-7504-F0CC-D4BC-6FF9499946DA}"/>
              </a:ext>
            </a:extLst>
          </p:cNvPr>
          <p:cNvSpPr/>
          <p:nvPr userDrawn="1"/>
        </p:nvSpPr>
        <p:spPr>
          <a:xfrm>
            <a:off x="720725"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13" name="Pladsholder til slidenummer 12">
            <a:extLst>
              <a:ext uri="{FF2B5EF4-FFF2-40B4-BE49-F238E27FC236}">
                <a16:creationId xmlns:a16="http://schemas.microsoft.com/office/drawing/2014/main" id="{D630F9B0-F8D3-65A2-26C6-A32DECCCB8F3}"/>
              </a:ext>
            </a:extLst>
          </p:cNvPr>
          <p:cNvSpPr>
            <a:spLocks noGrp="1"/>
          </p:cNvSpPr>
          <p:nvPr>
            <p:ph type="sldNum" sz="quarter" idx="19"/>
          </p:nvPr>
        </p:nvSpPr>
        <p:spPr>
          <a:xfrm>
            <a:off x="5834061" y="6399170"/>
            <a:ext cx="558800" cy="180000"/>
          </a:xfrm>
        </p:spPr>
        <p:txBody>
          <a:bodyPr/>
          <a:lstStyle/>
          <a:p>
            <a:fld id="{24C8C45C-947F-4981-8B3F-4F32E973C901}" type="slidenum">
              <a:rPr lang="da-DK" smtClean="0"/>
              <a:pPr/>
              <a:t>‹nr.›</a:t>
            </a:fld>
            <a:endParaRPr lang="da-DK" dirty="0"/>
          </a:p>
        </p:txBody>
      </p:sp>
      <p:sp>
        <p:nvSpPr>
          <p:cNvPr id="8" name="Pladsholder til dato 7">
            <a:extLst>
              <a:ext uri="{FF2B5EF4-FFF2-40B4-BE49-F238E27FC236}">
                <a16:creationId xmlns:a16="http://schemas.microsoft.com/office/drawing/2014/main" id="{34180E10-58B8-6C8D-1CE9-7E79F205ECD0}"/>
              </a:ext>
            </a:extLst>
          </p:cNvPr>
          <p:cNvSpPr>
            <a:spLocks noGrp="1"/>
          </p:cNvSpPr>
          <p:nvPr>
            <p:ph type="dt" sz="half" idx="17"/>
          </p:nvPr>
        </p:nvSpPr>
        <p:spPr/>
        <p:txBody>
          <a:bodyPr/>
          <a:lstStyle/>
          <a:p>
            <a:fld id="{61B1F00C-AA81-451C-9F2E-28BAD98A005E}" type="datetime1">
              <a:rPr lang="da-DK" smtClean="0"/>
              <a:t>21-05-2026</a:t>
            </a:fld>
            <a:endParaRPr lang="da-DK" dirty="0"/>
          </a:p>
        </p:txBody>
      </p:sp>
      <p:sp>
        <p:nvSpPr>
          <p:cNvPr id="10" name="Pladsholder til sidefod 9">
            <a:extLst>
              <a:ext uri="{FF2B5EF4-FFF2-40B4-BE49-F238E27FC236}">
                <a16:creationId xmlns:a16="http://schemas.microsoft.com/office/drawing/2014/main" id="{F512E3C9-9E6A-A5F8-0D36-4B69075A92EB}"/>
              </a:ext>
            </a:extLst>
          </p:cNvPr>
          <p:cNvSpPr>
            <a:spLocks noGrp="1"/>
          </p:cNvSpPr>
          <p:nvPr>
            <p:ph type="ftr" sz="quarter" idx="18"/>
          </p:nvPr>
        </p:nvSpPr>
        <p:spPr/>
        <p:txBody>
          <a:bodyPr/>
          <a:lstStyle/>
          <a:p>
            <a:endParaRPr lang="da-DK" dirty="0"/>
          </a:p>
        </p:txBody>
      </p:sp>
    </p:spTree>
    <p:extLst>
      <p:ext uri="{BB962C8B-B14F-4D97-AF65-F5344CB8AC3E}">
        <p14:creationId xmlns:p14="http://schemas.microsoft.com/office/powerpoint/2010/main" val="2221312826"/>
      </p:ext>
    </p:extLst>
  </p:cSld>
  <p:clrMapOvr>
    <a:masterClrMapping/>
  </p:clrMapOvr>
  <p:extLst>
    <p:ext uri="{DCECCB84-F9BA-43D5-87BE-67443E8EF086}">
      <p15:sldGuideLst xmlns:p15="http://schemas.microsoft.com/office/powerpoint/2012/main">
        <p15:guide id="3" orient="horz" pos="1265">
          <p15:clr>
            <a:srgbClr val="A4A3A4"/>
          </p15:clr>
        </p15:guide>
        <p15:guide id="4" pos="4025">
          <p15:clr>
            <a:srgbClr val="A4A3A4"/>
          </p15:clr>
        </p15:guide>
        <p15:guide id="5" pos="4934">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D">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8" name="Titel" descr="{&quot;templafy&quot;:{&quot;id&quot;:&quot;5bd21537-740e-4b83-ad68-c5a429ab45f2&quot;}}">
            <a:extLst>
              <a:ext uri="{FF2B5EF4-FFF2-40B4-BE49-F238E27FC236}">
                <a16:creationId xmlns:a16="http://schemas.microsoft.com/office/drawing/2014/main" id="{CF6F9F9D-5715-75B5-1206-5595461645A2}"/>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1190619349"/>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Indhold og highlight tekst D">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7113776" y="0"/>
            <a:ext cx="5078224"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71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71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8" name="Titel" descr="{&quot;templafy&quot;:{&quot;id&quot;:&quot;a18cd382-be60-4322-b28d-55ae58094e1a&quot;}}">
            <a:extLst>
              <a:ext uri="{FF2B5EF4-FFF2-40B4-BE49-F238E27FC236}">
                <a16:creationId xmlns:a16="http://schemas.microsoft.com/office/drawing/2014/main" id="{CF6F9F9D-5715-75B5-1206-5595461645A2}"/>
              </a:ext>
            </a:extLst>
          </p:cNvPr>
          <p:cNvSpPr/>
          <p:nvPr userDrawn="1"/>
        </p:nvSpPr>
        <p:spPr>
          <a:xfrm>
            <a:off x="71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3" name="Pladsholder til slidenummer 12">
            <a:extLst>
              <a:ext uri="{FF2B5EF4-FFF2-40B4-BE49-F238E27FC236}">
                <a16:creationId xmlns:a16="http://schemas.microsoft.com/office/drawing/2014/main" id="{D60C165D-08D2-397D-5BC3-CDC54290D678}"/>
              </a:ext>
            </a:extLst>
          </p:cNvPr>
          <p:cNvSpPr>
            <a:spLocks noGrp="1"/>
          </p:cNvSpPr>
          <p:nvPr>
            <p:ph type="sldNum" sz="quarter" idx="19"/>
          </p:nvPr>
        </p:nvSpPr>
        <p:spPr>
          <a:xfrm>
            <a:off x="5832474" y="6399170"/>
            <a:ext cx="558800" cy="180000"/>
          </a:xfrm>
        </p:spPr>
        <p:txBody>
          <a:bodyPr/>
          <a:lstStyle>
            <a:lvl1pPr>
              <a:defRPr>
                <a:solidFill>
                  <a:schemeClr val="tx1"/>
                </a:solidFill>
              </a:defRPr>
            </a:lvl1pPr>
          </a:lstStyle>
          <a:p>
            <a:fld id="{24C8C45C-947F-4981-8B3F-4F32E973C901}" type="slidenum">
              <a:rPr lang="da-DK" smtClean="0"/>
              <a:pPr/>
              <a:t>‹nr.›</a:t>
            </a:fld>
            <a:endParaRPr lang="da-DK" dirty="0"/>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834502"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834502"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834502"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834502"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Tree>
    <p:extLst>
      <p:ext uri="{BB962C8B-B14F-4D97-AF65-F5344CB8AC3E}">
        <p14:creationId xmlns:p14="http://schemas.microsoft.com/office/powerpoint/2010/main" val="3386584878"/>
      </p:ext>
    </p:extLst>
  </p:cSld>
  <p:clrMapOvr>
    <a:masterClrMapping/>
  </p:clrMapOvr>
  <p:extLst>
    <p:ext uri="{DCECCB84-F9BA-43D5-87BE-67443E8EF086}">
      <p15:sldGuideLst xmlns:p15="http://schemas.microsoft.com/office/powerpoint/2012/main">
        <p15:guide id="3" orient="horz" pos="1265">
          <p15:clr>
            <a:srgbClr val="A4A3A4"/>
          </p15:clr>
        </p15:guide>
        <p15:guide id="4" pos="4025">
          <p15:clr>
            <a:srgbClr val="A4A3A4"/>
          </p15:clr>
        </p15:guide>
        <p15:guide id="5" pos="4934">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killeside A">
    <p:bg>
      <p:bgRef idx="1001">
        <a:schemeClr val="bg1"/>
      </p:bgRef>
    </p:bg>
    <p:spTree>
      <p:nvGrpSpPr>
        <p:cNvPr id="1" name=""/>
        <p:cNvGrpSpPr/>
        <p:nvPr/>
      </p:nvGrpSpPr>
      <p:grpSpPr>
        <a:xfrm>
          <a:off x="0" y="0"/>
          <a:ext cx="0" cy="0"/>
          <a:chOff x="0" y="0"/>
          <a:chExt cx="0" cy="0"/>
        </a:xfrm>
      </p:grpSpPr>
      <p:sp>
        <p:nvSpPr>
          <p:cNvPr id="3" name="Baggrund">
            <a:extLst>
              <a:ext uri="{FF2B5EF4-FFF2-40B4-BE49-F238E27FC236}">
                <a16:creationId xmlns:a16="http://schemas.microsoft.com/office/drawing/2014/main" id="{C29FD840-27B7-B63E-91B1-093082D57BC3}"/>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19137" y="582503"/>
            <a:ext cx="10752137" cy="4702269"/>
          </a:xfrm>
        </p:spPr>
        <p:txBody>
          <a:bodyPr anchor="t"/>
          <a:lstStyle>
            <a:lvl1pPr algn="l">
              <a:defRPr sz="8000"/>
            </a:lvl1pPr>
          </a:lstStyle>
          <a:p>
            <a:r>
              <a:rPr lang="da-DK" dirty="0"/>
              <a:t>Klik for at tilføje skilleside titel</a:t>
            </a:r>
            <a:endParaRPr lang="da-DK"/>
          </a:p>
        </p:txBody>
      </p:sp>
      <p:sp>
        <p:nvSpPr>
          <p:cNvPr id="12" name="Titel" descr="{&quot;templafy&quot;:{&quot;id&quot;:&quot;00abe281-5136-45bf-a8da-84f7281723e6&quot;}}">
            <a:extLst>
              <a:ext uri="{FF2B5EF4-FFF2-40B4-BE49-F238E27FC236}">
                <a16:creationId xmlns:a16="http://schemas.microsoft.com/office/drawing/2014/main" id="{15034B39-940C-2058-7767-62674892F729}"/>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09C9E736-82EA-9DCF-3A48-305E4540E4D3}"/>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1CB7E783-B404-B455-534D-27AA0B88FE66}"/>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CCAB909E-2758-778C-FE06-3C36C514ECCE}"/>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3184221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killeside B">
    <p:bg>
      <p:bgRef idx="1001">
        <a:schemeClr val="bg1"/>
      </p:bgRef>
    </p:bg>
    <p:spTree>
      <p:nvGrpSpPr>
        <p:cNvPr id="1" name=""/>
        <p:cNvGrpSpPr/>
        <p:nvPr/>
      </p:nvGrpSpPr>
      <p:grpSpPr>
        <a:xfrm>
          <a:off x="0" y="0"/>
          <a:ext cx="0" cy="0"/>
          <a:chOff x="0" y="0"/>
          <a:chExt cx="0" cy="0"/>
        </a:xfrm>
      </p:grpSpPr>
      <p:sp>
        <p:nvSpPr>
          <p:cNvPr id="3" name="Baggrund">
            <a:extLst>
              <a:ext uri="{FF2B5EF4-FFF2-40B4-BE49-F238E27FC236}">
                <a16:creationId xmlns:a16="http://schemas.microsoft.com/office/drawing/2014/main" id="{C29FD840-27B7-B63E-91B1-093082D57BC3}"/>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19137" y="582503"/>
            <a:ext cx="10752137" cy="4702269"/>
          </a:xfrm>
        </p:spPr>
        <p:txBody>
          <a:bodyPr anchor="t"/>
          <a:lstStyle>
            <a:lvl1pPr algn="l">
              <a:defRPr sz="8000">
                <a:solidFill>
                  <a:schemeClr val="tx1"/>
                </a:solidFill>
              </a:defRPr>
            </a:lvl1pPr>
          </a:lstStyle>
          <a:p>
            <a:r>
              <a:rPr lang="da-DK" dirty="0"/>
              <a:t>Klik for at tilføje skilleside titel</a:t>
            </a:r>
            <a:endParaRPr lang="da-DK"/>
          </a:p>
        </p:txBody>
      </p:sp>
      <p:sp>
        <p:nvSpPr>
          <p:cNvPr id="4" name="Titel" descr="{&quot;templafy&quot;:{&quot;id&quot;:&quot;32b57f24-1a44-49a6-b553-bea3b679c8fe&quot;}}">
            <a:extLst>
              <a:ext uri="{FF2B5EF4-FFF2-40B4-BE49-F238E27FC236}">
                <a16:creationId xmlns:a16="http://schemas.microsoft.com/office/drawing/2014/main" id="{F02BC834-B21C-A44F-6A2F-850B87D6971F}"/>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5" name="Pladsholder til dato 4">
            <a:extLst>
              <a:ext uri="{FF2B5EF4-FFF2-40B4-BE49-F238E27FC236}">
                <a16:creationId xmlns:a16="http://schemas.microsoft.com/office/drawing/2014/main" id="{313AA218-E6F4-8C56-0B3E-766A124A761A}"/>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339699D2-78D9-4833-F66C-F3A036F5F22C}"/>
              </a:ext>
            </a:extLst>
          </p:cNvPr>
          <p:cNvSpPr>
            <a:spLocks noGrp="1"/>
          </p:cNvSpPr>
          <p:nvPr>
            <p:ph type="ftr" sz="quarter" idx="11"/>
          </p:nvPr>
        </p:nvSpPr>
        <p:spPr/>
        <p:txBody>
          <a:bodyPr/>
          <a:lstStyle/>
          <a:p>
            <a:endParaRPr lang="da-DK" dirty="0"/>
          </a:p>
        </p:txBody>
      </p:sp>
      <p:sp>
        <p:nvSpPr>
          <p:cNvPr id="8" name="Pladsholder til slidenummer 7">
            <a:extLst>
              <a:ext uri="{FF2B5EF4-FFF2-40B4-BE49-F238E27FC236}">
                <a16:creationId xmlns:a16="http://schemas.microsoft.com/office/drawing/2014/main" id="{B7DB4EE4-6A4F-04F8-D2D9-098491111BA7}"/>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490423986"/>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killeside C">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19137" y="582503"/>
            <a:ext cx="10752137" cy="4702269"/>
          </a:xfrm>
        </p:spPr>
        <p:txBody>
          <a:bodyPr anchor="t"/>
          <a:lstStyle>
            <a:lvl1pPr algn="l">
              <a:defRPr sz="8000">
                <a:solidFill>
                  <a:schemeClr val="tx2"/>
                </a:solidFill>
              </a:defRPr>
            </a:lvl1pPr>
          </a:lstStyle>
          <a:p>
            <a:r>
              <a:rPr lang="da-DK" dirty="0"/>
              <a:t>Klik for at tilføje skilleside titel</a:t>
            </a:r>
            <a:endParaRPr lang="da-DK"/>
          </a:p>
        </p:txBody>
      </p:sp>
      <p:sp>
        <p:nvSpPr>
          <p:cNvPr id="3" name="Pladsholder til dato 2">
            <a:extLst>
              <a:ext uri="{FF2B5EF4-FFF2-40B4-BE49-F238E27FC236}">
                <a16:creationId xmlns:a16="http://schemas.microsoft.com/office/drawing/2014/main" id="{51808495-95DF-D17D-8C2D-55F773F9EBF5}"/>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4" name="Pladsholder til sidefod 3">
            <a:extLst>
              <a:ext uri="{FF2B5EF4-FFF2-40B4-BE49-F238E27FC236}">
                <a16:creationId xmlns:a16="http://schemas.microsoft.com/office/drawing/2014/main" id="{FBEB80FC-BF74-8484-4CBF-6FEBF62EC811}"/>
              </a:ext>
            </a:extLst>
          </p:cNvPr>
          <p:cNvSpPr>
            <a:spLocks noGrp="1"/>
          </p:cNvSpPr>
          <p:nvPr>
            <p:ph type="ftr" sz="quarter" idx="11"/>
          </p:nvPr>
        </p:nvSpPr>
        <p:spPr/>
        <p:txBody>
          <a:bodyPr/>
          <a:lstStyle/>
          <a:p>
            <a:endParaRPr lang="da-DK" dirty="0"/>
          </a:p>
        </p:txBody>
      </p:sp>
      <p:sp>
        <p:nvSpPr>
          <p:cNvPr id="5" name="Pladsholder til slidenummer 4">
            <a:extLst>
              <a:ext uri="{FF2B5EF4-FFF2-40B4-BE49-F238E27FC236}">
                <a16:creationId xmlns:a16="http://schemas.microsoft.com/office/drawing/2014/main" id="{76423C35-ED35-1803-D565-70AFAF416421}"/>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246608134"/>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killeside D">
    <p:bg>
      <p:bgPr>
        <a:solidFill>
          <a:schemeClr val="bg2"/>
        </a:solidFill>
        <a:effectLst/>
      </p:bgPr>
    </p:bg>
    <p:spTree>
      <p:nvGrpSpPr>
        <p:cNvPr id="1" name=""/>
        <p:cNvGrpSpPr/>
        <p:nvPr/>
      </p:nvGrpSpPr>
      <p:grpSpPr>
        <a:xfrm>
          <a:off x="0" y="0"/>
          <a:ext cx="0" cy="0"/>
          <a:chOff x="0" y="0"/>
          <a:chExt cx="0" cy="0"/>
        </a:xfrm>
      </p:grpSpPr>
      <p:sp>
        <p:nvSpPr>
          <p:cNvPr id="3" name="Baggrund">
            <a:extLst>
              <a:ext uri="{FF2B5EF4-FFF2-40B4-BE49-F238E27FC236}">
                <a16:creationId xmlns:a16="http://schemas.microsoft.com/office/drawing/2014/main" id="{C29FD840-27B7-B63E-91B1-093082D57BC3}"/>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19137" y="582503"/>
            <a:ext cx="10752137" cy="4702269"/>
          </a:xfrm>
        </p:spPr>
        <p:txBody>
          <a:bodyPr anchor="t"/>
          <a:lstStyle>
            <a:lvl1pPr algn="l">
              <a:defRPr sz="8000"/>
            </a:lvl1pPr>
          </a:lstStyle>
          <a:p>
            <a:r>
              <a:rPr lang="da-DK" dirty="0"/>
              <a:t>Klik for at tilføje skilleside titel</a:t>
            </a:r>
            <a:endParaRPr lang="da-DK"/>
          </a:p>
        </p:txBody>
      </p:sp>
      <p:sp>
        <p:nvSpPr>
          <p:cNvPr id="4" name="Titel" descr="{&quot;templafy&quot;:{&quot;id&quot;:&quot;b3fcd73d-7566-4502-9582-4c7e9d5f91a6&quot;}}">
            <a:extLst>
              <a:ext uri="{FF2B5EF4-FFF2-40B4-BE49-F238E27FC236}">
                <a16:creationId xmlns:a16="http://schemas.microsoft.com/office/drawing/2014/main" id="{3B8B1841-7355-5ED7-DC78-E92D2862D1F5}"/>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5" name="Pladsholder til dato 4">
            <a:extLst>
              <a:ext uri="{FF2B5EF4-FFF2-40B4-BE49-F238E27FC236}">
                <a16:creationId xmlns:a16="http://schemas.microsoft.com/office/drawing/2014/main" id="{657BBA05-3B22-08CE-A607-5B2CAD5CF17D}"/>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BC0C17C9-E939-647F-241F-6D3F853DD305}"/>
              </a:ext>
            </a:extLst>
          </p:cNvPr>
          <p:cNvSpPr>
            <a:spLocks noGrp="1"/>
          </p:cNvSpPr>
          <p:nvPr>
            <p:ph type="ftr" sz="quarter" idx="11"/>
          </p:nvPr>
        </p:nvSpPr>
        <p:spPr/>
        <p:txBody>
          <a:bodyPr/>
          <a:lstStyle/>
          <a:p>
            <a:endParaRPr lang="da-DK" dirty="0"/>
          </a:p>
        </p:txBody>
      </p:sp>
      <p:sp>
        <p:nvSpPr>
          <p:cNvPr id="8" name="Pladsholder til slidenummer 7">
            <a:extLst>
              <a:ext uri="{FF2B5EF4-FFF2-40B4-BE49-F238E27FC236}">
                <a16:creationId xmlns:a16="http://schemas.microsoft.com/office/drawing/2014/main" id="{B2DB8012-D24E-CB11-FA05-6EEBAC498B34}"/>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01017983"/>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killeside med helsidet billede">
    <p:bg>
      <p:bgPr>
        <a:solidFill>
          <a:schemeClr val="accent1"/>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2418BA60-6483-7C66-A755-D3E9CE74F0D3}"/>
              </a:ext>
            </a:extLst>
          </p:cNvPr>
          <p:cNvSpPr>
            <a:spLocks noGrp="1"/>
          </p:cNvSpPr>
          <p:nvPr>
            <p:ph type="pic" sz="quarter" idx="14" hasCustomPrompt="1"/>
          </p:nvPr>
        </p:nvSpPr>
        <p:spPr>
          <a:xfrm>
            <a:off x="-1" y="0"/>
            <a:ext cx="12192001"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denne tekst og indsæt baggrundsbillede via Templafy Images/Billeder</a:t>
            </a:r>
            <a:endParaRPr lang="da-DK"/>
          </a:p>
        </p:txBody>
      </p:sp>
      <p:sp>
        <p:nvSpPr>
          <p:cNvPr id="2" name="Title 1"/>
          <p:cNvSpPr>
            <a:spLocks noGrp="1"/>
          </p:cNvSpPr>
          <p:nvPr>
            <p:ph type="ctrTitle" hasCustomPrompt="1"/>
          </p:nvPr>
        </p:nvSpPr>
        <p:spPr>
          <a:xfrm>
            <a:off x="719137" y="582503"/>
            <a:ext cx="10752137" cy="4702269"/>
          </a:xfrm>
        </p:spPr>
        <p:txBody>
          <a:bodyPr anchor="t"/>
          <a:lstStyle>
            <a:lvl1pPr algn="l">
              <a:defRPr sz="8000"/>
            </a:lvl1pPr>
          </a:lstStyle>
          <a:p>
            <a:r>
              <a:rPr lang="da-DK" dirty="0"/>
              <a:t>Klik for at tilføje skilleside titel</a:t>
            </a:r>
            <a:endParaRPr lang="da-DK"/>
          </a:p>
        </p:txBody>
      </p:sp>
      <p:sp>
        <p:nvSpPr>
          <p:cNvPr id="3" name="Pladsholder til dato 2">
            <a:extLst>
              <a:ext uri="{FF2B5EF4-FFF2-40B4-BE49-F238E27FC236}">
                <a16:creationId xmlns:a16="http://schemas.microsoft.com/office/drawing/2014/main" id="{956EFE89-1557-8A9C-0758-317B500B1A11}"/>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E17C29EE-8904-1CC7-448D-1B6DF508E786}"/>
              </a:ext>
            </a:extLst>
          </p:cNvPr>
          <p:cNvSpPr>
            <a:spLocks noGrp="1"/>
          </p:cNvSpPr>
          <p:nvPr>
            <p:ph type="ftr" sz="quarter" idx="16"/>
          </p:nvPr>
        </p:nvSpPr>
        <p:spPr/>
        <p:txBody>
          <a:bodyPr/>
          <a:lstStyle/>
          <a:p>
            <a:endParaRPr lang="da-DK" dirty="0"/>
          </a:p>
        </p:txBody>
      </p:sp>
      <p:sp>
        <p:nvSpPr>
          <p:cNvPr id="6" name="Pladsholder til slidenummer 5">
            <a:extLst>
              <a:ext uri="{FF2B5EF4-FFF2-40B4-BE49-F238E27FC236}">
                <a16:creationId xmlns:a16="http://schemas.microsoft.com/office/drawing/2014/main" id="{42A75D78-0202-FCD9-C11F-D3C7BC1A2079}"/>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781611744"/>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A">
    <p:bg>
      <p:bgPr>
        <a:solidFill>
          <a:schemeClr val="accent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32C6FBB3-84B6-4241-B0CB-BC2B8D848674}"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
        <p:nvSpPr>
          <p:cNvPr id="8" name="Titel" descr="{&quot;templafy&quot;:{&quot;id&quot;:&quot;818612c0-69c8-4967-9a25-18bf3b64d6ce&quot;}}">
            <a:extLst>
              <a:ext uri="{FF2B5EF4-FFF2-40B4-BE49-F238E27FC236}">
                <a16:creationId xmlns:a16="http://schemas.microsoft.com/office/drawing/2014/main" id="{3E9FCFE1-3679-CBB8-8C33-0BB963212D9E}"/>
              </a:ext>
            </a:extLst>
          </p:cNvPr>
          <p:cNvSpPr/>
          <p:nvPr userDrawn="1"/>
        </p:nvSpPr>
        <p:spPr>
          <a:xfrm>
            <a:off x="719138"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25185917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A, spejlet">
    <p:bg>
      <p:bgPr>
        <a:solidFill>
          <a:schemeClr val="accent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5797675"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2" y="0"/>
            <a:ext cx="50784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32C6FBB3-84B6-4241-B0CB-BC2B8D848674}"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4" name="Pladsholder til slidenummer 7">
            <a:extLst>
              <a:ext uri="{FF2B5EF4-FFF2-40B4-BE49-F238E27FC236}">
                <a16:creationId xmlns:a16="http://schemas.microsoft.com/office/drawing/2014/main" id="{EA5983C7-E0D8-9570-4D17-F419C49E01A2}"/>
              </a:ext>
            </a:extLst>
          </p:cNvPr>
          <p:cNvSpPr>
            <a:spLocks noGrp="1"/>
          </p:cNvSpPr>
          <p:nvPr>
            <p:ph type="sldNum" sz="quarter" idx="12"/>
          </p:nvPr>
        </p:nvSpPr>
        <p:spPr>
          <a:xfrm>
            <a:off x="10909300" y="6399170"/>
            <a:ext cx="558800" cy="180000"/>
          </a:xfrm>
        </p:spPr>
        <p:txBody>
          <a:bodyPr/>
          <a:lstStyle/>
          <a:p>
            <a:fld id="{24C8C45C-947F-4981-8B3F-4F32E973C901}" type="slidenum">
              <a:rPr lang="da-DK" smtClean="0"/>
              <a:pPr/>
              <a:t>‹nr.›</a:t>
            </a:fld>
            <a:endParaRPr lang="da-DK" dirty="0"/>
          </a:p>
        </p:txBody>
      </p:sp>
      <p:sp>
        <p:nvSpPr>
          <p:cNvPr id="8" name="Titel" descr="{&quot;templafy&quot;:{&quot;id&quot;:&quot;36ae2d7d-c0c3-45f3-937d-181d111beef9&quot;}}">
            <a:extLst>
              <a:ext uri="{FF2B5EF4-FFF2-40B4-BE49-F238E27FC236}">
                <a16:creationId xmlns:a16="http://schemas.microsoft.com/office/drawing/2014/main" id="{3E9FCFE1-3679-CBB8-8C33-0BB963212D9E}"/>
              </a:ext>
            </a:extLst>
          </p:cNvPr>
          <p:cNvSpPr/>
          <p:nvPr userDrawn="1"/>
        </p:nvSpPr>
        <p:spPr>
          <a:xfrm>
            <a:off x="5797675"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40365649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53">
          <p15:clr>
            <a:srgbClr val="A4A3A4"/>
          </p15:clr>
        </p15:guide>
        <p15:guide id="2" pos="3199">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rside C">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1" y="0"/>
            <a:ext cx="711058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7113600" y="0"/>
            <a:ext cx="1440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 name="Title 1">
            <a:extLst>
              <a:ext uri="{FF2B5EF4-FFF2-40B4-BE49-F238E27FC236}">
                <a16:creationId xmlns:a16="http://schemas.microsoft.com/office/drawing/2014/main" id="{2C2DA299-642A-ACF4-F153-1EC055B2711A}"/>
              </a:ext>
            </a:extLst>
          </p:cNvPr>
          <p:cNvSpPr>
            <a:spLocks noGrp="1"/>
          </p:cNvSpPr>
          <p:nvPr>
            <p:ph type="title" hasCustomPrompt="1"/>
          </p:nvPr>
        </p:nvSpPr>
        <p:spPr>
          <a:xfrm>
            <a:off x="719138" y="2235969"/>
            <a:ext cx="5673725" cy="1290274"/>
          </a:xfrm>
        </p:spPr>
        <p:txBody>
          <a:bodyPr anchor="b" anchorCtr="0"/>
          <a:lstStyle>
            <a:lvl1pPr>
              <a:lnSpc>
                <a:spcPct val="93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19999" y="3723361"/>
            <a:ext cx="5691817" cy="1891241"/>
          </a:xfrm>
        </p:spPr>
        <p:txBody>
          <a:bodyPr/>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e63d4477-a0c0-45af-89bc-c090ddf405f3&quot;}}">
            <a:extLst>
              <a:ext uri="{FF2B5EF4-FFF2-40B4-BE49-F238E27FC236}">
                <a16:creationId xmlns:a16="http://schemas.microsoft.com/office/drawing/2014/main" id="{F8A29FD4-5861-BFB7-CFEF-AA583885432E}"/>
              </a:ext>
            </a:extLst>
          </p:cNvPr>
          <p:cNvSpPr txBox="1">
            <a:spLocks/>
          </p:cNvSpPr>
          <p:nvPr userDrawn="1"/>
        </p:nvSpPr>
        <p:spPr>
          <a:xfrm>
            <a:off x="4991100"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7F7E099B-97A0-40F5-BA30-AED34E8D7FA0}" type="datetime1">
              <a:rPr lang="da-DK" smtClean="0"/>
              <a:t>21-05-2026</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257600" y="0"/>
            <a:ext cx="49392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pic>
        <p:nvPicPr>
          <p:cNvPr id="307018331" name="logo" descr="{&quot;templafy&quot;:{&quot;id&quot;:&quot;fbdd1010-ed78-46bf-b395-728c12bdd431&quot;}}"/>
          <p:cNvPicPr>
            <a:picLocks noChangeAspect="1"/>
          </p:cNvPicPr>
          <p:nvPr/>
        </p:nvPicPr>
        <p:blipFill>
          <a:blip r:embed="rId2"/>
          <a:stretch>
            <a:fillRect/>
          </a:stretch>
        </p:blipFill>
        <p:spPr>
          <a:xfrm>
            <a:off x="557213" y="720000"/>
            <a:ext cx="2203500" cy="655200"/>
          </a:xfrm>
          <a:prstGeom prst="rect">
            <a:avLst/>
          </a:prstGeom>
        </p:spPr>
      </p:pic>
      <p:sp>
        <p:nvSpPr>
          <p:cNvPr id="2" name="Name" descr="{&quot;templafy&quot;:{&quot;id&quot;:&quot;d7dd3900-461d-4a09-86d9-11b22560f048&quot;}}">
            <a:extLst>
              <a:ext uri="{FF2B5EF4-FFF2-40B4-BE49-F238E27FC236}">
                <a16:creationId xmlns:a16="http://schemas.microsoft.com/office/drawing/2014/main" id="{79B31473-8039-2B79-6757-C01182E97EA2}"/>
              </a:ext>
            </a:extLst>
          </p:cNvPr>
          <p:cNvSpPr/>
          <p:nvPr userDrawn="1"/>
        </p:nvSpPr>
        <p:spPr>
          <a:xfrm>
            <a:off x="720000" y="6400801"/>
            <a:ext cx="4268079"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Maiken Rabøl Rossen</a:t>
            </a:r>
          </a:p>
        </p:txBody>
      </p:sp>
    </p:spTree>
    <p:extLst>
      <p:ext uri="{BB962C8B-B14F-4D97-AF65-F5344CB8AC3E}">
        <p14:creationId xmlns:p14="http://schemas.microsoft.com/office/powerpoint/2010/main" val="168234322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027" userDrawn="1">
          <p15:clr>
            <a:srgbClr val="A4A3A4"/>
          </p15:clr>
        </p15:guide>
        <p15:guide id="2" pos="4571" userDrawn="1">
          <p15:clr>
            <a:srgbClr val="A4A3A4"/>
          </p15:clr>
        </p15:guide>
        <p15:guide id="3" pos="448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B">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460B6BC9-6B44-4DE1-8732-772B84547E18}"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
        <p:nvSpPr>
          <p:cNvPr id="8" name="Titel" descr="{&quot;templafy&quot;:{&quot;id&quot;:&quot;d9ea7fae-c66a-42af-a270-6af13b40df8b&quot;}}">
            <a:extLst>
              <a:ext uri="{FF2B5EF4-FFF2-40B4-BE49-F238E27FC236}">
                <a16:creationId xmlns:a16="http://schemas.microsoft.com/office/drawing/2014/main" id="{E88F4E61-AD61-ECA0-5D0E-BF902AF49034}"/>
              </a:ext>
            </a:extLst>
          </p:cNvPr>
          <p:cNvSpPr/>
          <p:nvPr userDrawn="1"/>
        </p:nvSpPr>
        <p:spPr>
          <a:xfrm>
            <a:off x="719138"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9917427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B, spejlet">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5078398" y="0"/>
            <a:ext cx="7113602"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5797675"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2" y="0"/>
            <a:ext cx="50784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460B6BC9-6B44-4DE1-8732-772B84547E18}"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8" name="Titel" descr="{&quot;templafy&quot;:{&quot;id&quot;:&quot;f779cf26-a8f6-43cb-a07a-3b5d4a064fc3&quot;}}">
            <a:extLst>
              <a:ext uri="{FF2B5EF4-FFF2-40B4-BE49-F238E27FC236}">
                <a16:creationId xmlns:a16="http://schemas.microsoft.com/office/drawing/2014/main" id="{E88F4E61-AD61-ECA0-5D0E-BF902AF49034}"/>
              </a:ext>
            </a:extLst>
          </p:cNvPr>
          <p:cNvSpPr/>
          <p:nvPr userDrawn="1"/>
        </p:nvSpPr>
        <p:spPr>
          <a:xfrm>
            <a:off x="5797675"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slidenummer 7">
            <a:extLst>
              <a:ext uri="{FF2B5EF4-FFF2-40B4-BE49-F238E27FC236}">
                <a16:creationId xmlns:a16="http://schemas.microsoft.com/office/drawing/2014/main" id="{793A74F0-4CFD-695B-E733-4AC995E5E503}"/>
              </a:ext>
            </a:extLst>
          </p:cNvPr>
          <p:cNvSpPr>
            <a:spLocks noGrp="1"/>
          </p:cNvSpPr>
          <p:nvPr>
            <p:ph type="sldNum" sz="quarter" idx="12"/>
          </p:nvPr>
        </p:nvSpPr>
        <p:spPr>
          <a:xfrm>
            <a:off x="109093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88569019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199">
          <p15:clr>
            <a:srgbClr val="A4A3A4"/>
          </p15:clr>
        </p15:guide>
        <p15:guide id="2" pos="3653">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killeside med billede C">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2"/>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4433FAD8-D071-4107-AD7D-CCC2384AB6CB}"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8047379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C, spejlet">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97675" y="602316"/>
            <a:ext cx="5673600" cy="3664884"/>
          </a:xfrm>
        </p:spPr>
        <p:txBody>
          <a:bodyPr anchor="t" anchorCtr="0"/>
          <a:lstStyle>
            <a:lvl1pPr algn="l">
              <a:lnSpc>
                <a:spcPct val="97000"/>
              </a:lnSpc>
              <a:defRPr sz="6000">
                <a:solidFill>
                  <a:schemeClr val="tx2"/>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2" y="0"/>
            <a:ext cx="50784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460B6BC9-6B44-4DE1-8732-772B84547E18}"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8" name="Titel" descr="{&quot;templafy&quot;:{&quot;id&quot;:&quot;80fce00c-1c2b-421a-ba5a-3d76c46ac971&quot;}}">
            <a:extLst>
              <a:ext uri="{FF2B5EF4-FFF2-40B4-BE49-F238E27FC236}">
                <a16:creationId xmlns:a16="http://schemas.microsoft.com/office/drawing/2014/main" id="{E88F4E61-AD61-ECA0-5D0E-BF902AF49034}"/>
              </a:ext>
            </a:extLst>
          </p:cNvPr>
          <p:cNvSpPr/>
          <p:nvPr userDrawn="1"/>
        </p:nvSpPr>
        <p:spPr>
          <a:xfrm>
            <a:off x="5797675"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slidenummer 7">
            <a:extLst>
              <a:ext uri="{FF2B5EF4-FFF2-40B4-BE49-F238E27FC236}">
                <a16:creationId xmlns:a16="http://schemas.microsoft.com/office/drawing/2014/main" id="{793A74F0-4CFD-695B-E733-4AC995E5E503}"/>
              </a:ext>
            </a:extLst>
          </p:cNvPr>
          <p:cNvSpPr>
            <a:spLocks noGrp="1"/>
          </p:cNvSpPr>
          <p:nvPr>
            <p:ph type="sldNum" sz="quarter" idx="12"/>
          </p:nvPr>
        </p:nvSpPr>
        <p:spPr>
          <a:xfrm>
            <a:off x="109093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2849432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199">
          <p15:clr>
            <a:srgbClr val="A4A3A4"/>
          </p15:clr>
        </p15:guide>
        <p15:guide id="2" pos="3653">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D">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BEAF2180-B927-42B4-AF27-215479E6DC90}"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
        <p:nvSpPr>
          <p:cNvPr id="8" name="Titel" descr="{&quot;templafy&quot;:{&quot;id&quot;:&quot;f6fb3561-73dc-45bc-a452-451a72f45597&quot;}}">
            <a:extLst>
              <a:ext uri="{FF2B5EF4-FFF2-40B4-BE49-F238E27FC236}">
                <a16:creationId xmlns:a16="http://schemas.microsoft.com/office/drawing/2014/main" id="{3F26F2E3-704D-FB71-7FDC-505D0B96DC76}"/>
              </a:ext>
            </a:extLst>
          </p:cNvPr>
          <p:cNvSpPr/>
          <p:nvPr userDrawn="1"/>
        </p:nvSpPr>
        <p:spPr>
          <a:xfrm>
            <a:off x="719138"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64040393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D, spejlet">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5797675"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50784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BEAF2180-B927-42B4-AF27-215479E6DC90}" type="datetime1">
              <a:rPr lang="da-DK" smtClean="0"/>
              <a:t>21-05-2026</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8" name="Titel" descr="{&quot;templafy&quot;:{&quot;id&quot;:&quot;4e9ccff0-33a6-4ddc-aac3-b93170f3d35d&quot;}}">
            <a:extLst>
              <a:ext uri="{FF2B5EF4-FFF2-40B4-BE49-F238E27FC236}">
                <a16:creationId xmlns:a16="http://schemas.microsoft.com/office/drawing/2014/main" id="{3F26F2E3-704D-FB71-7FDC-505D0B96DC76}"/>
              </a:ext>
            </a:extLst>
          </p:cNvPr>
          <p:cNvSpPr/>
          <p:nvPr userDrawn="1"/>
        </p:nvSpPr>
        <p:spPr>
          <a:xfrm>
            <a:off x="5797675"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slidenummer 7">
            <a:extLst>
              <a:ext uri="{FF2B5EF4-FFF2-40B4-BE49-F238E27FC236}">
                <a16:creationId xmlns:a16="http://schemas.microsoft.com/office/drawing/2014/main" id="{B10BEDC2-640C-99AB-ED03-AF341891F5A6}"/>
              </a:ext>
            </a:extLst>
          </p:cNvPr>
          <p:cNvSpPr>
            <a:spLocks noGrp="1"/>
          </p:cNvSpPr>
          <p:nvPr>
            <p:ph type="sldNum" sz="quarter" idx="12"/>
          </p:nvPr>
        </p:nvSpPr>
        <p:spPr>
          <a:xfrm>
            <a:off x="109093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574144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3199">
          <p15:clr>
            <a:srgbClr val="A4A3A4"/>
          </p15:clr>
        </p15:guide>
        <p15:guide id="4" pos="3653">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E">
    <p:bg>
      <p:bgPr>
        <a:solidFill>
          <a:schemeClr val="accent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600" y="0"/>
            <a:ext cx="5078400"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3600"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11" name="Titel" descr="{&quot;templafy&quot;:{&quot;id&quot;:&quot;25478b7d-8d21-4374-96e1-4d36391badc0&quot;}}">
            <a:extLst>
              <a:ext uri="{FF2B5EF4-FFF2-40B4-BE49-F238E27FC236}">
                <a16:creationId xmlns:a16="http://schemas.microsoft.com/office/drawing/2014/main" id="{E38BF159-F00B-9648-C3F6-D041FEF3B145}"/>
              </a:ext>
            </a:extLst>
          </p:cNvPr>
          <p:cNvSpPr/>
          <p:nvPr userDrawn="1"/>
        </p:nvSpPr>
        <p:spPr>
          <a:xfrm>
            <a:off x="7833601"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3" name="Pladsholder til dato 2">
            <a:extLst>
              <a:ext uri="{FF2B5EF4-FFF2-40B4-BE49-F238E27FC236}">
                <a16:creationId xmlns:a16="http://schemas.microsoft.com/office/drawing/2014/main" id="{69853E96-64DE-41D1-ACFB-DCC7B77A010C}"/>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4" name="Pladsholder til sidefod 3">
            <a:extLst>
              <a:ext uri="{FF2B5EF4-FFF2-40B4-BE49-F238E27FC236}">
                <a16:creationId xmlns:a16="http://schemas.microsoft.com/office/drawing/2014/main" id="{762C3552-402A-225D-3C2C-9064B15D69C3}"/>
              </a:ext>
            </a:extLst>
          </p:cNvPr>
          <p:cNvSpPr>
            <a:spLocks noGrp="1"/>
          </p:cNvSpPr>
          <p:nvPr>
            <p:ph type="ftr" sz="quarter" idx="16"/>
          </p:nvPr>
        </p:nvSpPr>
        <p:spPr/>
        <p:txBody>
          <a:bodyPr/>
          <a:lstStyle/>
          <a:p>
            <a:endParaRPr lang="da-DK" dirty="0"/>
          </a:p>
        </p:txBody>
      </p:sp>
      <p:sp>
        <p:nvSpPr>
          <p:cNvPr id="6" name="Pladsholder til slidenummer 5">
            <a:extLst>
              <a:ext uri="{FF2B5EF4-FFF2-40B4-BE49-F238E27FC236}">
                <a16:creationId xmlns:a16="http://schemas.microsoft.com/office/drawing/2014/main" id="{78A2D54F-7372-81DF-4DB0-B09896BA99B8}"/>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44162101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guide id="3" pos="4934"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E, spejlet">
    <p:bg>
      <p:bgPr>
        <a:solidFill>
          <a:schemeClr val="accent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0" y="0"/>
            <a:ext cx="5078400"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5078400"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20000"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11" name="Titel" descr="{&quot;templafy&quot;:{&quot;id&quot;:&quot;4cef6061-d2b9-4801-8601-f25a30645129&quot;}}">
            <a:extLst>
              <a:ext uri="{FF2B5EF4-FFF2-40B4-BE49-F238E27FC236}">
                <a16:creationId xmlns:a16="http://schemas.microsoft.com/office/drawing/2014/main" id="{E38BF159-F00B-9648-C3F6-D041FEF3B145}"/>
              </a:ext>
            </a:extLst>
          </p:cNvPr>
          <p:cNvSpPr/>
          <p:nvPr userDrawn="1"/>
        </p:nvSpPr>
        <p:spPr>
          <a:xfrm>
            <a:off x="720000"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3" name="Pladsholder til dato 2">
            <a:extLst>
              <a:ext uri="{FF2B5EF4-FFF2-40B4-BE49-F238E27FC236}">
                <a16:creationId xmlns:a16="http://schemas.microsoft.com/office/drawing/2014/main" id="{69853E96-64DE-41D1-ACFB-DCC7B77A010C}"/>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4" name="Pladsholder til sidefod 3">
            <a:extLst>
              <a:ext uri="{FF2B5EF4-FFF2-40B4-BE49-F238E27FC236}">
                <a16:creationId xmlns:a16="http://schemas.microsoft.com/office/drawing/2014/main" id="{762C3552-402A-225D-3C2C-9064B15D69C3}"/>
              </a:ext>
            </a:extLst>
          </p:cNvPr>
          <p:cNvSpPr>
            <a:spLocks noGrp="1"/>
          </p:cNvSpPr>
          <p:nvPr>
            <p:ph type="ftr" sz="quarter" idx="16"/>
          </p:nvPr>
        </p:nvSpPr>
        <p:spPr/>
        <p:txBody>
          <a:bodyPr/>
          <a:lstStyle/>
          <a:p>
            <a:endParaRPr lang="da-DK" dirty="0"/>
          </a:p>
        </p:txBody>
      </p:sp>
      <p:sp>
        <p:nvSpPr>
          <p:cNvPr id="6" name="Pladsholder til slidenummer 5">
            <a:extLst>
              <a:ext uri="{FF2B5EF4-FFF2-40B4-BE49-F238E27FC236}">
                <a16:creationId xmlns:a16="http://schemas.microsoft.com/office/drawing/2014/main" id="{78A2D54F-7372-81DF-4DB0-B09896BA99B8}"/>
              </a:ext>
            </a:extLst>
          </p:cNvPr>
          <p:cNvSpPr>
            <a:spLocks noGrp="1"/>
          </p:cNvSpPr>
          <p:nvPr>
            <p:ph type="sldNum" sz="quarter" idx="17"/>
          </p:nvPr>
        </p:nvSpPr>
        <p:spPr>
          <a:xfrm>
            <a:off x="37957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8831416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746">
          <p15:clr>
            <a:srgbClr val="A4A3A4"/>
          </p15:clr>
        </p15:guide>
        <p15:guide id="2" pos="3199">
          <p15:clr>
            <a:srgbClr val="A4A3A4"/>
          </p15:clr>
        </p15:guide>
        <p15:guide id="3" pos="3653">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killeside med billede F">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600" y="0"/>
            <a:ext cx="50784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bg1">
              <a:lumMod val="95000"/>
            </a:schemeClr>
          </a:solidFill>
        </p:spPr>
        <p:txBody>
          <a:bodyPr tIns="72000"/>
          <a:lstStyle>
            <a:lvl1pPr marL="0" indent="0" algn="ctr">
              <a:buNone/>
              <a:defRPr sz="1600">
                <a:solidFill>
                  <a:schemeClr val="tx2"/>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3600"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3" name="Titel" descr="{&quot;templafy&quot;:{&quot;id&quot;:&quot;08528341-88c4-4239-bc50-b9dfa0979d30&quot;}}">
            <a:extLst>
              <a:ext uri="{FF2B5EF4-FFF2-40B4-BE49-F238E27FC236}">
                <a16:creationId xmlns:a16="http://schemas.microsoft.com/office/drawing/2014/main" id="{FE037287-EBE2-1167-39F3-A4435A19E812}"/>
              </a:ext>
            </a:extLst>
          </p:cNvPr>
          <p:cNvSpPr/>
          <p:nvPr userDrawn="1"/>
        </p:nvSpPr>
        <p:spPr>
          <a:xfrm>
            <a:off x="7833601"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85B4E8A0-AACC-85E9-B8B6-872B93546013}"/>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9CCD8239-7254-880B-9539-03A025F8E17A}"/>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884DAB8E-0A42-5D2B-D458-7FFCE24C71E7}"/>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29043868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guide id="3" pos="4934"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killeside med billede F, spejlet">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1" y="0"/>
            <a:ext cx="50784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5078400" y="0"/>
            <a:ext cx="7113600" cy="6861600"/>
          </a:xfrm>
          <a:solidFill>
            <a:schemeClr val="bg1">
              <a:lumMod val="95000"/>
            </a:schemeClr>
          </a:solidFill>
        </p:spPr>
        <p:txBody>
          <a:bodyPr tIns="72000"/>
          <a:lstStyle>
            <a:lvl1pPr marL="0" indent="0" algn="ctr">
              <a:buNone/>
              <a:defRPr sz="1600">
                <a:solidFill>
                  <a:schemeClr val="tx2"/>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19999"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3" name="Titel" descr="{&quot;templafy&quot;:{&quot;id&quot;:&quot;bc4b739e-332e-4425-a4d9-4c490c354d1f&quot;}}">
            <a:extLst>
              <a:ext uri="{FF2B5EF4-FFF2-40B4-BE49-F238E27FC236}">
                <a16:creationId xmlns:a16="http://schemas.microsoft.com/office/drawing/2014/main" id="{FE037287-EBE2-1167-39F3-A4435A19E812}"/>
              </a:ext>
            </a:extLst>
          </p:cNvPr>
          <p:cNvSpPr/>
          <p:nvPr userDrawn="1"/>
        </p:nvSpPr>
        <p:spPr>
          <a:xfrm>
            <a:off x="719999"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85B4E8A0-AACC-85E9-B8B6-872B93546013}"/>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9CCD8239-7254-880B-9539-03A025F8E17A}"/>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884DAB8E-0A42-5D2B-D458-7FFCE24C71E7}"/>
              </a:ext>
            </a:extLst>
          </p:cNvPr>
          <p:cNvSpPr>
            <a:spLocks noGrp="1"/>
          </p:cNvSpPr>
          <p:nvPr>
            <p:ph type="sldNum" sz="quarter" idx="17"/>
          </p:nvPr>
        </p:nvSpPr>
        <p:spPr>
          <a:xfrm>
            <a:off x="3801587"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77528928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746">
          <p15:clr>
            <a:srgbClr val="A4A3A4"/>
          </p15:clr>
        </p15:guide>
        <p15:guide id="2" pos="3199">
          <p15:clr>
            <a:srgbClr val="A4A3A4"/>
          </p15:clr>
        </p15:guide>
        <p15:guide id="3" pos="3653">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orside D">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1" y="0"/>
            <a:ext cx="711058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7113600" y="0"/>
            <a:ext cx="1440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 name="Title 1">
            <a:extLst>
              <a:ext uri="{FF2B5EF4-FFF2-40B4-BE49-F238E27FC236}">
                <a16:creationId xmlns:a16="http://schemas.microsoft.com/office/drawing/2014/main" id="{95363446-EB64-4DBB-D623-B4B83D729E51}"/>
              </a:ext>
            </a:extLst>
          </p:cNvPr>
          <p:cNvSpPr>
            <a:spLocks noGrp="1"/>
          </p:cNvSpPr>
          <p:nvPr>
            <p:ph type="title" hasCustomPrompt="1"/>
          </p:nvPr>
        </p:nvSpPr>
        <p:spPr>
          <a:xfrm>
            <a:off x="719138" y="2235969"/>
            <a:ext cx="5673725" cy="1290274"/>
          </a:xfrm>
        </p:spPr>
        <p:txBody>
          <a:bodyPr anchor="b" anchorCtr="0"/>
          <a:lstStyle>
            <a:lvl1pPr>
              <a:lnSpc>
                <a:spcPct val="93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19999" y="3723361"/>
            <a:ext cx="5672863" cy="1891241"/>
          </a:xfrm>
        </p:spPr>
        <p:txBody>
          <a:bodyPr/>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c4ebef2f-5dac-4a46-8398-9d8b6f724b39&quot;}}">
            <a:extLst>
              <a:ext uri="{FF2B5EF4-FFF2-40B4-BE49-F238E27FC236}">
                <a16:creationId xmlns:a16="http://schemas.microsoft.com/office/drawing/2014/main" id="{F8A29FD4-5861-BFB7-CFEF-AA583885432E}"/>
              </a:ext>
            </a:extLst>
          </p:cNvPr>
          <p:cNvSpPr txBox="1">
            <a:spLocks/>
          </p:cNvSpPr>
          <p:nvPr userDrawn="1"/>
        </p:nvSpPr>
        <p:spPr>
          <a:xfrm>
            <a:off x="4991100"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269F2E09-5C29-4885-BDD5-BB12CC9148DE}" type="datetime1">
              <a:rPr lang="da-DK" smtClean="0"/>
              <a:t>21-05-2026</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257600" y="0"/>
            <a:ext cx="49392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pic>
        <p:nvPicPr>
          <p:cNvPr id="1811781909" name="logo" descr="{&quot;templafy&quot;:{&quot;id&quot;:&quot;a9106e88-ea34-4fe3-aa86-a6b21ddb85a6&quot;}}"/>
          <p:cNvPicPr>
            <a:picLocks noChangeAspect="1"/>
          </p:cNvPicPr>
          <p:nvPr/>
        </p:nvPicPr>
        <p:blipFill>
          <a:blip r:embed="rId2"/>
          <a:stretch>
            <a:fillRect/>
          </a:stretch>
        </p:blipFill>
        <p:spPr>
          <a:xfrm>
            <a:off x="557213" y="720000"/>
            <a:ext cx="2203500" cy="655200"/>
          </a:xfrm>
          <a:prstGeom prst="rect">
            <a:avLst/>
          </a:prstGeom>
        </p:spPr>
      </p:pic>
      <p:sp>
        <p:nvSpPr>
          <p:cNvPr id="2" name="Name" descr="{&quot;templafy&quot;:{&quot;id&quot;:&quot;226fb7d9-c750-4d9f-8a9a-6b54fcc23011&quot;}}">
            <a:extLst>
              <a:ext uri="{FF2B5EF4-FFF2-40B4-BE49-F238E27FC236}">
                <a16:creationId xmlns:a16="http://schemas.microsoft.com/office/drawing/2014/main" id="{02BB8C89-9CCB-A9F2-87FD-3979F34DBFD3}"/>
              </a:ext>
            </a:extLst>
          </p:cNvPr>
          <p:cNvSpPr/>
          <p:nvPr userDrawn="1"/>
        </p:nvSpPr>
        <p:spPr>
          <a:xfrm>
            <a:off x="720000" y="6400801"/>
            <a:ext cx="4268079"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Maiken Rabøl Rossen</a:t>
            </a:r>
          </a:p>
        </p:txBody>
      </p:sp>
    </p:spTree>
    <p:extLst>
      <p:ext uri="{BB962C8B-B14F-4D97-AF65-F5344CB8AC3E}">
        <p14:creationId xmlns:p14="http://schemas.microsoft.com/office/powerpoint/2010/main" val="266022923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7"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G">
    <p:bg>
      <p:bgRef idx="1001">
        <a:schemeClr val="bg1"/>
      </p:bgRef>
    </p:bg>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bg1">
              <a:lumMod val="95000"/>
            </a:schemeClr>
          </a:solidFill>
        </p:spPr>
        <p:txBody>
          <a:bodyPr tIns="72000"/>
          <a:lstStyle>
            <a:lvl1pPr marL="0" indent="0" algn="ctr">
              <a:buNone/>
              <a:defRPr sz="1600">
                <a:solidFill>
                  <a:schemeClr val="tx2"/>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3600" y="602316"/>
            <a:ext cx="3640388" cy="3664884"/>
          </a:xfrm>
        </p:spPr>
        <p:txBody>
          <a:bodyPr anchor="t" anchorCtr="0"/>
          <a:lstStyle>
            <a:lvl1pPr algn="l">
              <a:lnSpc>
                <a:spcPct val="97000"/>
              </a:lnSpc>
              <a:defRPr sz="4000">
                <a:solidFill>
                  <a:schemeClr val="tx2"/>
                </a:solidFill>
              </a:defRPr>
            </a:lvl1pPr>
          </a:lstStyle>
          <a:p>
            <a:r>
              <a:rPr lang="da-DK" dirty="0"/>
              <a:t>Klik for at tilføje titel i flere linjer </a:t>
            </a:r>
            <a:endParaRPr lang="da-DK"/>
          </a:p>
        </p:txBody>
      </p:sp>
      <p:sp>
        <p:nvSpPr>
          <p:cNvPr id="3" name="Titel" descr="{&quot;templafy&quot;:{&quot;id&quot;:&quot;7b1bef5c-1995-4db4-91d0-2d6c072752c2&quot;}}">
            <a:extLst>
              <a:ext uri="{FF2B5EF4-FFF2-40B4-BE49-F238E27FC236}">
                <a16:creationId xmlns:a16="http://schemas.microsoft.com/office/drawing/2014/main" id="{DA772E7D-4742-8975-EE4C-9A0253796DFD}"/>
              </a:ext>
            </a:extLst>
          </p:cNvPr>
          <p:cNvSpPr/>
          <p:nvPr userDrawn="1"/>
        </p:nvSpPr>
        <p:spPr>
          <a:xfrm>
            <a:off x="7833601"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4AD04989-200E-7671-DE04-8D32DF9A8DBE}"/>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C3F68AC2-40C2-FE01-6609-D5F104F91848}"/>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671F4CF8-5D0C-E794-2EBF-13593AACC172}"/>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43778581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guide id="3" pos="4934"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G, spejlet">
    <p:bg>
      <p:bgRef idx="1001">
        <a:schemeClr val="bg1"/>
      </p:bgRef>
    </p:bg>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5078400" y="0"/>
            <a:ext cx="7113600" cy="6861600"/>
          </a:xfrm>
          <a:solidFill>
            <a:schemeClr val="bg1">
              <a:lumMod val="95000"/>
            </a:schemeClr>
          </a:solidFill>
        </p:spPr>
        <p:txBody>
          <a:bodyPr tIns="72000"/>
          <a:lstStyle>
            <a:lvl1pPr marL="0" indent="0" algn="ctr">
              <a:buNone/>
              <a:defRPr sz="1600">
                <a:solidFill>
                  <a:schemeClr val="tx2"/>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19138" y="602316"/>
            <a:ext cx="3640388" cy="3664884"/>
          </a:xfrm>
        </p:spPr>
        <p:txBody>
          <a:bodyPr anchor="t" anchorCtr="0"/>
          <a:lstStyle>
            <a:lvl1pPr algn="l">
              <a:lnSpc>
                <a:spcPct val="97000"/>
              </a:lnSpc>
              <a:defRPr sz="4000">
                <a:solidFill>
                  <a:schemeClr val="tx2"/>
                </a:solidFill>
              </a:defRPr>
            </a:lvl1pPr>
          </a:lstStyle>
          <a:p>
            <a:r>
              <a:rPr lang="da-DK" dirty="0"/>
              <a:t>Klik for at tilføje titel i flere linjer </a:t>
            </a:r>
            <a:endParaRPr lang="da-DK"/>
          </a:p>
        </p:txBody>
      </p:sp>
      <p:sp>
        <p:nvSpPr>
          <p:cNvPr id="3" name="Titel" descr="{&quot;templafy&quot;:{&quot;id&quot;:&quot;7652eee1-5a55-4e28-9447-1f49f357c8e8&quot;}}">
            <a:extLst>
              <a:ext uri="{FF2B5EF4-FFF2-40B4-BE49-F238E27FC236}">
                <a16:creationId xmlns:a16="http://schemas.microsoft.com/office/drawing/2014/main" id="{DA772E7D-4742-8975-EE4C-9A0253796DFD}"/>
              </a:ext>
            </a:extLst>
          </p:cNvPr>
          <p:cNvSpPr/>
          <p:nvPr userDrawn="1"/>
        </p:nvSpPr>
        <p:spPr>
          <a:xfrm>
            <a:off x="719138"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4AD04989-200E-7671-DE04-8D32DF9A8DBE}"/>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C3F68AC2-40C2-FE01-6609-D5F104F91848}"/>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671F4CF8-5D0C-E794-2EBF-13593AACC172}"/>
              </a:ext>
            </a:extLst>
          </p:cNvPr>
          <p:cNvSpPr>
            <a:spLocks noGrp="1"/>
          </p:cNvSpPr>
          <p:nvPr>
            <p:ph type="sldNum" sz="quarter" idx="17"/>
          </p:nvPr>
        </p:nvSpPr>
        <p:spPr>
          <a:xfrm>
            <a:off x="3800726"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83290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746">
          <p15:clr>
            <a:srgbClr val="A4A3A4"/>
          </p15:clr>
        </p15:guide>
        <p15:guide id="2" pos="3199">
          <p15:clr>
            <a:srgbClr val="A4A3A4"/>
          </p15:clr>
        </p15:guide>
        <p15:guide id="3" pos="3653">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H">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600" y="0"/>
            <a:ext cx="50784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5078400"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20000"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3" name="Titel" descr="{&quot;templafy&quot;:{&quot;id&quot;:&quot;a99bd287-c021-41a8-b85e-125aac3589d1&quot;}}">
            <a:extLst>
              <a:ext uri="{FF2B5EF4-FFF2-40B4-BE49-F238E27FC236}">
                <a16:creationId xmlns:a16="http://schemas.microsoft.com/office/drawing/2014/main" id="{021C6F41-5D14-7599-8A84-36CEF60E5126}"/>
              </a:ext>
            </a:extLst>
          </p:cNvPr>
          <p:cNvSpPr/>
          <p:nvPr userDrawn="1"/>
        </p:nvSpPr>
        <p:spPr>
          <a:xfrm>
            <a:off x="720000"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374605DE-5644-B6C4-7B1A-49FEDD9D0BE9}"/>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8B8C3548-7425-B557-5F40-389323C2C04B}"/>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2C292BC9-646D-41CE-A8F3-ECA6934EFDE5}"/>
              </a:ext>
            </a:extLst>
          </p:cNvPr>
          <p:cNvSpPr>
            <a:spLocks noGrp="1"/>
          </p:cNvSpPr>
          <p:nvPr>
            <p:ph type="sldNum" sz="quarter" idx="17"/>
          </p:nvPr>
        </p:nvSpPr>
        <p:spPr>
          <a:xfrm>
            <a:off x="3801588"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87380433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746">
          <p15:clr>
            <a:srgbClr val="A4A3A4"/>
          </p15:clr>
        </p15:guide>
        <p15:guide id="2" pos="3199">
          <p15:clr>
            <a:srgbClr val="A4A3A4"/>
          </p15:clr>
        </p15:guide>
        <p15:guide id="3" pos="3653">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H, spejlet">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600" y="0"/>
            <a:ext cx="50784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0887"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3" name="Titel" descr="{&quot;templafy&quot;:{&quot;id&quot;:&quot;2c985e7c-3a95-44e1-b1a7-34d8fde054c3&quot;}}">
            <a:extLst>
              <a:ext uri="{FF2B5EF4-FFF2-40B4-BE49-F238E27FC236}">
                <a16:creationId xmlns:a16="http://schemas.microsoft.com/office/drawing/2014/main" id="{021C6F41-5D14-7599-8A84-36CEF60E5126}"/>
              </a:ext>
            </a:extLst>
          </p:cNvPr>
          <p:cNvSpPr/>
          <p:nvPr userDrawn="1"/>
        </p:nvSpPr>
        <p:spPr>
          <a:xfrm>
            <a:off x="7830887"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374605DE-5644-B6C4-7B1A-49FEDD9D0BE9}"/>
              </a:ext>
            </a:extLst>
          </p:cNvPr>
          <p:cNvSpPr>
            <a:spLocks noGrp="1"/>
          </p:cNvSpPr>
          <p:nvPr>
            <p:ph type="dt" sz="half" idx="15"/>
          </p:nvPr>
        </p:nvSpPr>
        <p:spPr/>
        <p:txBody>
          <a:bodyPr/>
          <a:lstStyle/>
          <a:p>
            <a:fld id="{61B1F00C-AA81-451C-9F2E-28BAD98A005E}" type="datetime1">
              <a:rPr lang="da-DK" smtClean="0"/>
              <a:t>21-05-2026</a:t>
            </a:fld>
            <a:endParaRPr lang="da-DK" dirty="0"/>
          </a:p>
        </p:txBody>
      </p:sp>
      <p:sp>
        <p:nvSpPr>
          <p:cNvPr id="6" name="Pladsholder til sidefod 5">
            <a:extLst>
              <a:ext uri="{FF2B5EF4-FFF2-40B4-BE49-F238E27FC236}">
                <a16:creationId xmlns:a16="http://schemas.microsoft.com/office/drawing/2014/main" id="{8B8C3548-7425-B557-5F40-389323C2C04B}"/>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2C292BC9-646D-41CE-A8F3-ECA6934EFDE5}"/>
              </a:ext>
            </a:extLst>
          </p:cNvPr>
          <p:cNvSpPr>
            <a:spLocks noGrp="1"/>
          </p:cNvSpPr>
          <p:nvPr>
            <p:ph type="sldNum" sz="quarter" idx="17"/>
          </p:nvPr>
        </p:nvSpPr>
        <p:spPr>
          <a:xfrm>
            <a:off x="10912475"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90091721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da-DK" dirty="0"/>
              <a:t>Klik for at tilføje titel i maks. to linjer</a:t>
            </a:r>
            <a:endParaRPr lang="da-DK"/>
          </a:p>
        </p:txBody>
      </p:sp>
      <p:sp>
        <p:nvSpPr>
          <p:cNvPr id="6" name="Pladsholder til dato 5">
            <a:extLst>
              <a:ext uri="{FF2B5EF4-FFF2-40B4-BE49-F238E27FC236}">
                <a16:creationId xmlns:a16="http://schemas.microsoft.com/office/drawing/2014/main" id="{760BBD6C-5D95-2F0C-EFFF-B5E3090557D8}"/>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7" name="Pladsholder til sidefod 6">
            <a:extLst>
              <a:ext uri="{FF2B5EF4-FFF2-40B4-BE49-F238E27FC236}">
                <a16:creationId xmlns:a16="http://schemas.microsoft.com/office/drawing/2014/main" id="{81E76070-2580-E841-83FD-B0DE483A5B53}"/>
              </a:ext>
            </a:extLst>
          </p:cNvPr>
          <p:cNvSpPr>
            <a:spLocks noGrp="1"/>
          </p:cNvSpPr>
          <p:nvPr>
            <p:ph type="ftr" sz="quarter" idx="11"/>
          </p:nvPr>
        </p:nvSpPr>
        <p:spPr/>
        <p:txBody>
          <a:bodyPr/>
          <a:lstStyle/>
          <a:p>
            <a:endParaRPr lang="da-DK" dirty="0"/>
          </a:p>
        </p:txBody>
      </p:sp>
      <p:sp>
        <p:nvSpPr>
          <p:cNvPr id="8" name="Pladsholder til slidenummer 7">
            <a:extLst>
              <a:ext uri="{FF2B5EF4-FFF2-40B4-BE49-F238E27FC236}">
                <a16:creationId xmlns:a16="http://schemas.microsoft.com/office/drawing/2014/main" id="{E9DA0226-DA33-B666-D574-BB8DCEBC6BDC}"/>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24913289"/>
      </p:ext>
    </p:extLst>
  </p:cSld>
  <p:clrMapOvr>
    <a:masterClrMapping/>
  </p:clrMapOvr>
  <p:extLst>
    <p:ext uri="{DCECCB84-F9BA-43D5-87BE-67443E8EF086}">
      <p15:sldGuideLst xmlns:p15="http://schemas.microsoft.com/office/powerpoint/2012/main">
        <p15:guide id="1" orient="horz" pos="1265"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825BCE9B-CF39-BDE3-771B-CF1FFDDACCD8}"/>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3" name="Pladsholder til sidefod 2">
            <a:extLst>
              <a:ext uri="{FF2B5EF4-FFF2-40B4-BE49-F238E27FC236}">
                <a16:creationId xmlns:a16="http://schemas.microsoft.com/office/drawing/2014/main" id="{30FA1E4F-1971-643E-F2C8-F3925C669666}"/>
              </a:ext>
            </a:extLst>
          </p:cNvPr>
          <p:cNvSpPr>
            <a:spLocks noGrp="1"/>
          </p:cNvSpPr>
          <p:nvPr>
            <p:ph type="ftr" sz="quarter" idx="11"/>
          </p:nvPr>
        </p:nvSpPr>
        <p:spPr/>
        <p:txBody>
          <a:bodyPr/>
          <a:lstStyle/>
          <a:p>
            <a:endParaRPr lang="da-DK" dirty="0"/>
          </a:p>
        </p:txBody>
      </p:sp>
      <p:sp>
        <p:nvSpPr>
          <p:cNvPr id="4" name="Pladsholder til slidenummer 3">
            <a:extLst>
              <a:ext uri="{FF2B5EF4-FFF2-40B4-BE49-F238E27FC236}">
                <a16:creationId xmlns:a16="http://schemas.microsoft.com/office/drawing/2014/main" id="{A6E33F9C-A216-2D01-ABF0-EF5B9F77A69F}"/>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0157613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Afslutning A">
    <p:bg>
      <p:bgPr>
        <a:solidFill>
          <a:schemeClr val="accent1"/>
        </a:solidFill>
        <a:effectLst/>
      </p:bgPr>
    </p:bg>
    <p:spTree>
      <p:nvGrpSpPr>
        <p:cNvPr id="1" name=""/>
        <p:cNvGrpSpPr/>
        <p:nvPr/>
      </p:nvGrpSpPr>
      <p:grpSpPr>
        <a:xfrm>
          <a:off x="0" y="0"/>
          <a:ext cx="0" cy="0"/>
          <a:chOff x="0" y="0"/>
          <a:chExt cx="0" cy="0"/>
        </a:xfrm>
      </p:grpSpPr>
      <p:sp>
        <p:nvSpPr>
          <p:cNvPr id="3" name="Pladsholder til dato 2">
            <a:extLst>
              <a:ext uri="{FF2B5EF4-FFF2-40B4-BE49-F238E27FC236}">
                <a16:creationId xmlns:a16="http://schemas.microsoft.com/office/drawing/2014/main" id="{B4472A74-057F-1C78-4AD8-56B718657F26}"/>
              </a:ext>
            </a:extLst>
          </p:cNvPr>
          <p:cNvSpPr>
            <a:spLocks noGrp="1"/>
          </p:cNvSpPr>
          <p:nvPr>
            <p:ph type="dt" sz="half" idx="10"/>
          </p:nvPr>
        </p:nvSpPr>
        <p:spPr/>
        <p:txBody>
          <a:bodyPr/>
          <a:lstStyle/>
          <a:p>
            <a:fld id="{DCECB325-BC92-4E7B-8B55-808C9C9906F9}" type="datetime1">
              <a:rPr lang="da-DK" smtClean="0"/>
              <a:t>21-05-2026</a:t>
            </a:fld>
            <a:endParaRPr lang="da-DK" dirty="0"/>
          </a:p>
        </p:txBody>
      </p:sp>
      <p:sp>
        <p:nvSpPr>
          <p:cNvPr id="4" name="Pladsholder til sidefod 3">
            <a:extLst>
              <a:ext uri="{FF2B5EF4-FFF2-40B4-BE49-F238E27FC236}">
                <a16:creationId xmlns:a16="http://schemas.microsoft.com/office/drawing/2014/main" id="{3AE87C5E-391F-2B0C-2A66-56B97D8C7D22}"/>
              </a:ext>
            </a:extLst>
          </p:cNvPr>
          <p:cNvSpPr>
            <a:spLocks noGrp="1"/>
          </p:cNvSpPr>
          <p:nvPr>
            <p:ph type="ftr" sz="quarter" idx="11"/>
          </p:nvPr>
        </p:nvSpPr>
        <p:spPr/>
        <p:txBody>
          <a:bodyPr/>
          <a:lstStyle/>
          <a:p>
            <a:endParaRPr lang="da-DK" dirty="0"/>
          </a:p>
        </p:txBody>
      </p:sp>
      <p:sp>
        <p:nvSpPr>
          <p:cNvPr id="5" name="Pladsholder til slidenummer 4">
            <a:extLst>
              <a:ext uri="{FF2B5EF4-FFF2-40B4-BE49-F238E27FC236}">
                <a16:creationId xmlns:a16="http://schemas.microsoft.com/office/drawing/2014/main" id="{370BE4F7-DDCB-C553-6101-3147BA99AC33}"/>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6" name="Baggrund">
            <a:extLst>
              <a:ext uri="{FF2B5EF4-FFF2-40B4-BE49-F238E27FC236}">
                <a16:creationId xmlns:a16="http://schemas.microsoft.com/office/drawing/2014/main" id="{BF808D23-DBAD-2B81-5BAD-649DE8B7E3EB}"/>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pic>
        <p:nvPicPr>
          <p:cNvPr id="9" name="Grafik 8">
            <a:extLst>
              <a:ext uri="{FF2B5EF4-FFF2-40B4-BE49-F238E27FC236}">
                <a16:creationId xmlns:a16="http://schemas.microsoft.com/office/drawing/2014/main" id="{3137A96B-8C45-C707-3F02-83EE16370AB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56000" y="2107143"/>
            <a:ext cx="2880000" cy="2643715"/>
          </a:xfrm>
          <a:prstGeom prst="rect">
            <a:avLst/>
          </a:prstGeom>
        </p:spPr>
      </p:pic>
    </p:spTree>
    <p:extLst>
      <p:ext uri="{BB962C8B-B14F-4D97-AF65-F5344CB8AC3E}">
        <p14:creationId xmlns:p14="http://schemas.microsoft.com/office/powerpoint/2010/main" val="664354489"/>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Afslutning B">
    <p:bg>
      <p:bgPr>
        <a:solidFill>
          <a:schemeClr val="accent1"/>
        </a:solidFill>
        <a:effectLst/>
      </p:bgPr>
    </p:bg>
    <p:spTree>
      <p:nvGrpSpPr>
        <p:cNvPr id="1" name=""/>
        <p:cNvGrpSpPr/>
        <p:nvPr/>
      </p:nvGrpSpPr>
      <p:grpSpPr>
        <a:xfrm>
          <a:off x="0" y="0"/>
          <a:ext cx="0" cy="0"/>
          <a:chOff x="0" y="0"/>
          <a:chExt cx="0" cy="0"/>
        </a:xfrm>
      </p:grpSpPr>
      <p:sp>
        <p:nvSpPr>
          <p:cNvPr id="3" name="Pladsholder til dato 2">
            <a:extLst>
              <a:ext uri="{FF2B5EF4-FFF2-40B4-BE49-F238E27FC236}">
                <a16:creationId xmlns:a16="http://schemas.microsoft.com/office/drawing/2014/main" id="{B4472A74-057F-1C78-4AD8-56B718657F26}"/>
              </a:ext>
            </a:extLst>
          </p:cNvPr>
          <p:cNvSpPr>
            <a:spLocks noGrp="1"/>
          </p:cNvSpPr>
          <p:nvPr>
            <p:ph type="dt" sz="half" idx="10"/>
          </p:nvPr>
        </p:nvSpPr>
        <p:spPr/>
        <p:txBody>
          <a:bodyPr/>
          <a:lstStyle/>
          <a:p>
            <a:fld id="{09696A84-4547-43B2-BDD9-2F99CD5E4EC6}" type="datetime1">
              <a:rPr lang="da-DK" smtClean="0"/>
              <a:t>21-05-2026</a:t>
            </a:fld>
            <a:endParaRPr lang="da-DK" dirty="0"/>
          </a:p>
        </p:txBody>
      </p:sp>
      <p:sp>
        <p:nvSpPr>
          <p:cNvPr id="4" name="Pladsholder til sidefod 3">
            <a:extLst>
              <a:ext uri="{FF2B5EF4-FFF2-40B4-BE49-F238E27FC236}">
                <a16:creationId xmlns:a16="http://schemas.microsoft.com/office/drawing/2014/main" id="{3AE87C5E-391F-2B0C-2A66-56B97D8C7D22}"/>
              </a:ext>
            </a:extLst>
          </p:cNvPr>
          <p:cNvSpPr>
            <a:spLocks noGrp="1"/>
          </p:cNvSpPr>
          <p:nvPr>
            <p:ph type="ftr" sz="quarter" idx="11"/>
          </p:nvPr>
        </p:nvSpPr>
        <p:spPr/>
        <p:txBody>
          <a:bodyPr/>
          <a:lstStyle/>
          <a:p>
            <a:endParaRPr lang="da-DK" dirty="0"/>
          </a:p>
        </p:txBody>
      </p:sp>
      <p:sp>
        <p:nvSpPr>
          <p:cNvPr id="5" name="Pladsholder til slidenummer 4">
            <a:extLst>
              <a:ext uri="{FF2B5EF4-FFF2-40B4-BE49-F238E27FC236}">
                <a16:creationId xmlns:a16="http://schemas.microsoft.com/office/drawing/2014/main" id="{370BE4F7-DDCB-C553-6101-3147BA99AC33}"/>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6" name="Baggrund">
            <a:extLst>
              <a:ext uri="{FF2B5EF4-FFF2-40B4-BE49-F238E27FC236}">
                <a16:creationId xmlns:a16="http://schemas.microsoft.com/office/drawing/2014/main" id="{BF808D23-DBAD-2B81-5BAD-649DE8B7E3EB}"/>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pic>
        <p:nvPicPr>
          <p:cNvPr id="9" name="Grafik 8">
            <a:extLst>
              <a:ext uri="{FF2B5EF4-FFF2-40B4-BE49-F238E27FC236}">
                <a16:creationId xmlns:a16="http://schemas.microsoft.com/office/drawing/2014/main" id="{3137A96B-8C45-C707-3F02-83EE16370AB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56000" y="2107143"/>
            <a:ext cx="2880000" cy="2643715"/>
          </a:xfrm>
          <a:prstGeom prst="rect">
            <a:avLst/>
          </a:prstGeom>
        </p:spPr>
      </p:pic>
    </p:spTree>
    <p:extLst>
      <p:ext uri="{BB962C8B-B14F-4D97-AF65-F5344CB8AC3E}">
        <p14:creationId xmlns:p14="http://schemas.microsoft.com/office/powerpoint/2010/main" val="3397258224"/>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Guide">
    <p:spTree>
      <p:nvGrpSpPr>
        <p:cNvPr id="1" name=""/>
        <p:cNvGrpSpPr/>
        <p:nvPr/>
      </p:nvGrpSpPr>
      <p:grpSpPr>
        <a:xfrm>
          <a:off x="0" y="0"/>
          <a:ext cx="0" cy="0"/>
          <a:chOff x="0" y="0"/>
          <a:chExt cx="0" cy="0"/>
        </a:xfrm>
      </p:grpSpPr>
      <p:graphicFrame>
        <p:nvGraphicFramePr>
          <p:cNvPr id="17" name="Pladsholder til indhold 6">
            <a:extLst>
              <a:ext uri="{FF2B5EF4-FFF2-40B4-BE49-F238E27FC236}">
                <a16:creationId xmlns:a16="http://schemas.microsoft.com/office/drawing/2014/main" id="{967A7D95-358B-2E70-28DA-27DDEF76B244}"/>
              </a:ext>
            </a:extLst>
          </p:cNvPr>
          <p:cNvGraphicFramePr>
            <a:graphicFrameLocks/>
          </p:cNvGraphicFramePr>
          <p:nvPr userDrawn="1">
            <p:extLst>
              <p:ext uri="{D42A27DB-BD31-4B8C-83A1-F6EECF244321}">
                <p14:modId xmlns:p14="http://schemas.microsoft.com/office/powerpoint/2010/main" val="3808476520"/>
              </p:ext>
            </p:extLst>
          </p:nvPr>
        </p:nvGraphicFramePr>
        <p:xfrm>
          <a:off x="717550" y="2015286"/>
          <a:ext cx="3486150" cy="4796089"/>
        </p:xfrm>
        <a:graphic>
          <a:graphicData uri="http://schemas.openxmlformats.org/drawingml/2006/table">
            <a:tbl>
              <a:tblPr firstRow="1" bandRow="1">
                <a:tableStyleId>{69012ECD-51FC-41F1-AA8D-1B2483CD663E}</a:tableStyleId>
              </a:tblPr>
              <a:tblGrid>
                <a:gridCol w="2473888">
                  <a:extLst>
                    <a:ext uri="{9D8B030D-6E8A-4147-A177-3AD203B41FA5}">
                      <a16:colId xmlns:a16="http://schemas.microsoft.com/office/drawing/2014/main" val="706035649"/>
                    </a:ext>
                  </a:extLst>
                </a:gridCol>
                <a:gridCol w="1012262">
                  <a:extLst>
                    <a:ext uri="{9D8B030D-6E8A-4147-A177-3AD203B41FA5}">
                      <a16:colId xmlns:a16="http://schemas.microsoft.com/office/drawing/2014/main" val="1383722851"/>
                    </a:ext>
                  </a:extLst>
                </a:gridCol>
              </a:tblGrid>
              <a:tr h="1441167">
                <a:tc>
                  <a:txBody>
                    <a:bodyPr/>
                    <a:lstStyle/>
                    <a:p>
                      <a:pPr>
                        <a:lnSpc>
                          <a:spcPct val="100000"/>
                        </a:lnSpc>
                      </a:pPr>
                      <a:r>
                        <a:rPr lang="da-DK" sz="1200" b="1" kern="1200" dirty="0">
                          <a:solidFill>
                            <a:srgbClr val="000000"/>
                          </a:solidFill>
                          <a:latin typeface="+mn-lt"/>
                          <a:ea typeface="+mn-ea"/>
                          <a:cs typeface="+mn-cs"/>
                        </a:rPr>
                        <a:t>NYT SLIDE</a:t>
                      </a:r>
                      <a:br>
                        <a:rPr lang="da-DK" sz="1000" dirty="0"/>
                      </a:br>
                      <a:r>
                        <a:rPr lang="da-DK" sz="1000" b="0" kern="1200" dirty="0">
                          <a:solidFill>
                            <a:srgbClr val="000000"/>
                          </a:solidFill>
                          <a:latin typeface="+mn-lt"/>
                          <a:ea typeface="+mn-ea"/>
                          <a:cs typeface="+mn-cs"/>
                        </a:rPr>
                        <a:t>Klik på fanen </a:t>
                      </a:r>
                      <a:r>
                        <a:rPr lang="da-DK" sz="1000" b="1" kern="1200" dirty="0">
                          <a:solidFill>
                            <a:srgbClr val="000000"/>
                          </a:solidFill>
                          <a:latin typeface="+mn-lt"/>
                          <a:ea typeface="+mn-ea"/>
                          <a:cs typeface="+mn-cs"/>
                        </a:rPr>
                        <a:t>Hjem</a:t>
                      </a:r>
                      <a:r>
                        <a:rPr lang="da-DK" sz="1000" b="0" kern="1200" dirty="0">
                          <a:solidFill>
                            <a:srgbClr val="000000"/>
                          </a:solidFill>
                          <a:latin typeface="+mn-lt"/>
                          <a:ea typeface="+mn-ea"/>
                          <a:cs typeface="+mn-cs"/>
                        </a:rPr>
                        <a:t>. </a:t>
                      </a:r>
                      <a:endParaRPr lang="da-DK"/>
                    </a:p>
                    <a:p>
                      <a:pPr>
                        <a:lnSpc>
                          <a:spcPct val="100000"/>
                        </a:lnSpc>
                      </a:pPr>
                      <a:endParaRPr lang="da-DK" sz="1000" b="0" kern="1200" dirty="0">
                        <a:solidFill>
                          <a:srgbClr val="000000"/>
                        </a:solidFill>
                        <a:latin typeface="+mn-lt"/>
                        <a:ea typeface="+mn-ea"/>
                        <a:cs typeface="+mn-cs"/>
                      </a:endParaRPr>
                    </a:p>
                    <a:p>
                      <a:pPr>
                        <a:lnSpc>
                          <a:spcPct val="100000"/>
                        </a:lnSpc>
                      </a:pPr>
                      <a:r>
                        <a:rPr lang="da-DK" sz="1000" b="0" kern="1200" dirty="0">
                          <a:solidFill>
                            <a:srgbClr val="000000"/>
                          </a:solidFill>
                          <a:latin typeface="+mn-lt"/>
                          <a:ea typeface="+mn-ea"/>
                          <a:cs typeface="+mn-cs"/>
                        </a:rPr>
                        <a:t>Klik på pilen ved menupunktet </a:t>
                      </a:r>
                      <a:r>
                        <a:rPr lang="da-DK" sz="1000" b="1" kern="1200" dirty="0">
                          <a:solidFill>
                            <a:srgbClr val="000000"/>
                          </a:solidFill>
                          <a:latin typeface="+mn-lt"/>
                          <a:ea typeface="+mn-ea"/>
                          <a:cs typeface="+mn-cs"/>
                        </a:rPr>
                        <a:t>Ny slide </a:t>
                      </a:r>
                      <a:r>
                        <a:rPr lang="da-DK" sz="1000" b="0" kern="1200" dirty="0">
                          <a:solidFill>
                            <a:srgbClr val="000000"/>
                          </a:solidFill>
                          <a:latin typeface="+mn-lt"/>
                          <a:ea typeface="+mn-ea"/>
                          <a:cs typeface="+mn-cs"/>
                        </a:rPr>
                        <a:t>for at indsætte et nyt slide.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Her får du et overblik over de godkendte</a:t>
                      </a:r>
                      <a:r>
                        <a:rPr lang="da-DK" sz="1000" b="0" kern="1200" baseline="0" dirty="0">
                          <a:solidFill>
                            <a:srgbClr val="000000"/>
                          </a:solidFill>
                          <a:latin typeface="+mn-lt"/>
                          <a:ea typeface="+mn-ea"/>
                          <a:cs typeface="+mn-cs"/>
                        </a:rPr>
                        <a:t> </a:t>
                      </a:r>
                      <a:r>
                        <a:rPr lang="da-DK" sz="1000" b="0" kern="1200" dirty="0">
                          <a:solidFill>
                            <a:srgbClr val="000000"/>
                          </a:solidFill>
                          <a:latin typeface="+mn-lt"/>
                          <a:ea typeface="+mn-ea"/>
                          <a:cs typeface="+mn-cs"/>
                        </a:rPr>
                        <a:t>BUVM-layouts.</a:t>
                      </a:r>
                      <a:endParaRPr lang="da-DK"/>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indent="0" algn="l" defTabSz="914400" rtl="0" eaLnBrk="1" latinLnBrk="0" hangingPunct="1">
                        <a:lnSpc>
                          <a:spcPct val="110000"/>
                        </a:lnSpc>
                        <a:spcBef>
                          <a:spcPts val="600"/>
                        </a:spcBef>
                        <a:buClrTx/>
                        <a:buFont typeface="Segoe UI" panose="020B0502040204020203" pitchFamily="34" charset="0"/>
                        <a:buNone/>
                      </a:pPr>
                      <a:endParaRPr lang="da-DK" sz="1000" kern="1200" dirty="0">
                        <a:solidFill>
                          <a:srgbClr val="00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1379899"/>
                  </a:ext>
                </a:extLst>
              </a:tr>
              <a:tr h="1601460">
                <a:tc>
                  <a:txBody>
                    <a:bodyPr/>
                    <a:lstStyle/>
                    <a:p>
                      <a:pPr marL="0" lvl="0" indent="0" algn="l" defTabSz="914400" rtl="0" eaLnBrk="1" latinLnBrk="0" hangingPunct="1">
                        <a:lnSpc>
                          <a:spcPct val="10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SKIFT LAYOUT</a:t>
                      </a:r>
                      <a:br>
                        <a:rPr lang="da-DK" sz="2800" b="1" dirty="0"/>
                      </a:br>
                      <a:r>
                        <a:rPr lang="da-DK" sz="1000" b="0" kern="1200" dirty="0">
                          <a:solidFill>
                            <a:srgbClr val="000000"/>
                          </a:solidFill>
                          <a:latin typeface="+mn-lt"/>
                          <a:ea typeface="+mn-ea"/>
                          <a:cs typeface="+mn-cs"/>
                        </a:rPr>
                        <a:t>Klik på pilen ved siden af </a:t>
                      </a:r>
                      <a:r>
                        <a:rPr lang="da-DK" sz="1000" b="1" kern="1200" dirty="0">
                          <a:solidFill>
                            <a:srgbClr val="000000"/>
                          </a:solidFill>
                          <a:latin typeface="+mn-lt"/>
                          <a:ea typeface="+mn-ea"/>
                          <a:cs typeface="+mn-cs"/>
                        </a:rPr>
                        <a:t>Layout</a:t>
                      </a:r>
                      <a:r>
                        <a:rPr lang="da-DK" sz="1000" b="0" kern="1200" dirty="0">
                          <a:solidFill>
                            <a:srgbClr val="000000"/>
                          </a:solidFill>
                          <a:latin typeface="+mn-lt"/>
                          <a:ea typeface="+mn-ea"/>
                          <a:cs typeface="+mn-cs"/>
                        </a:rPr>
                        <a:t> for at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få vist den </a:t>
                      </a:r>
                      <a:r>
                        <a:rPr lang="da-DK" sz="1000" b="0" kern="1200" dirty="0" err="1">
                          <a:solidFill>
                            <a:srgbClr val="000000"/>
                          </a:solidFill>
                          <a:latin typeface="+mn-lt"/>
                          <a:ea typeface="+mn-ea"/>
                          <a:cs typeface="+mn-cs"/>
                        </a:rPr>
                        <a:t>dropdown</a:t>
                      </a:r>
                      <a:r>
                        <a:rPr lang="da-DK" sz="1000" b="0" kern="1200" dirty="0">
                          <a:solidFill>
                            <a:srgbClr val="000000"/>
                          </a:solidFill>
                          <a:latin typeface="+mn-lt"/>
                          <a:ea typeface="+mn-ea"/>
                          <a:cs typeface="+mn-cs"/>
                        </a:rPr>
                        <a:t>-menu af mulige</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slide-layouts.  Variér mellem de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forskellige layouts.</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Vælg </a:t>
                      </a:r>
                      <a:r>
                        <a:rPr lang="da-DK" sz="1000" b="1" kern="1200" dirty="0">
                          <a:solidFill>
                            <a:srgbClr val="000000"/>
                          </a:solidFill>
                          <a:latin typeface="+mn-lt"/>
                          <a:ea typeface="+mn-ea"/>
                          <a:cs typeface="+mn-cs"/>
                        </a:rPr>
                        <a:t>Layout</a:t>
                      </a:r>
                      <a:r>
                        <a:rPr lang="da-DK" sz="1000" b="0" kern="1200" dirty="0">
                          <a:solidFill>
                            <a:srgbClr val="000000"/>
                          </a:solidFill>
                          <a:latin typeface="+mn-lt"/>
                          <a:ea typeface="+mn-ea"/>
                          <a:cs typeface="+mn-cs"/>
                        </a:rPr>
                        <a:t> for at ændre dit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nuværende layout til et andet og vælg </a:t>
                      </a:r>
                      <a:r>
                        <a:rPr lang="da-DK" sz="1000" b="1" kern="1200" dirty="0">
                          <a:solidFill>
                            <a:srgbClr val="000000"/>
                          </a:solidFill>
                          <a:latin typeface="+mn-lt"/>
                          <a:ea typeface="+mn-ea"/>
                          <a:cs typeface="+mn-cs"/>
                        </a:rPr>
                        <a:t>Nulstil</a:t>
                      </a:r>
                      <a:r>
                        <a:rPr lang="da-DK" sz="1000" b="0" kern="1200" dirty="0">
                          <a:solidFill>
                            <a:srgbClr val="000000"/>
                          </a:solidFill>
                          <a:latin typeface="+mn-lt"/>
                          <a:ea typeface="+mn-ea"/>
                          <a:cs typeface="+mn-cs"/>
                        </a:rPr>
                        <a:t> for at nulstille til det oprindelige design. </a:t>
                      </a:r>
                      <a:endParaRPr lang="da-DK"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a-DK"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20005"/>
                  </a:ext>
                </a:extLst>
              </a:tr>
              <a:tr h="17534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kern="1200" dirty="0">
                          <a:solidFill>
                            <a:srgbClr val="000000"/>
                          </a:solidFill>
                          <a:latin typeface="+mn-lt"/>
                          <a:ea typeface="+mn-ea"/>
                          <a:cs typeface="+mn-cs"/>
                        </a:rPr>
                        <a:t>BENYT</a:t>
                      </a:r>
                      <a:r>
                        <a:rPr lang="da-DK" sz="1200" b="1" kern="1200" baseline="0" dirty="0">
                          <a:solidFill>
                            <a:srgbClr val="000000"/>
                          </a:solidFill>
                          <a:latin typeface="+mn-lt"/>
                          <a:ea typeface="+mn-ea"/>
                          <a:cs typeface="+mn-cs"/>
                        </a:rPr>
                        <a:t> BUVM’S DESIGN</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Hvis du kopierer indhold fra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gamle slides, skal det formateres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til BUVM design. </a:t>
                      </a:r>
                      <a:endParaRPr lang="da-DK"/>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b="0" kern="1200" dirty="0">
                        <a:solidFill>
                          <a:srgbClr val="00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b="0" kern="1200" dirty="0">
                          <a:solidFill>
                            <a:srgbClr val="000000"/>
                          </a:solidFill>
                          <a:latin typeface="+mn-lt"/>
                          <a:ea typeface="+mn-ea"/>
                          <a:cs typeface="+mn-cs"/>
                        </a:rPr>
                        <a:t>Højreklik i den nye præsentation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og vælg </a:t>
                      </a:r>
                      <a:r>
                        <a:rPr lang="da-DK" sz="1000" b="1" kern="1200" dirty="0">
                          <a:solidFill>
                            <a:srgbClr val="000000"/>
                          </a:solidFill>
                          <a:latin typeface="+mn-lt"/>
                          <a:ea typeface="+mn-ea"/>
                          <a:cs typeface="+mn-cs"/>
                        </a:rPr>
                        <a:t>Brug destinationstema (D)</a:t>
                      </a:r>
                      <a:r>
                        <a:rPr lang="da-DK" sz="1000" b="0" kern="1200" dirty="0">
                          <a:solidFill>
                            <a:srgbClr val="000000"/>
                          </a:solidFill>
                          <a:latin typeface="+mn-lt"/>
                          <a:ea typeface="+mn-ea"/>
                          <a:cs typeface="+mn-cs"/>
                        </a:rPr>
                        <a:t>. </a:t>
                      </a:r>
                      <a:endParaRPr lang="da-DK"/>
                    </a:p>
                    <a:p>
                      <a:pPr marL="0" lvl="0" indent="0" algn="l" defTabSz="914400" rtl="0" eaLnBrk="1" latinLnBrk="0" hangingPunct="1">
                        <a:lnSpc>
                          <a:spcPct val="110000"/>
                        </a:lnSpc>
                        <a:spcBef>
                          <a:spcPts val="600"/>
                        </a:spcBef>
                        <a:buClrTx/>
                        <a:buFont typeface="Segoe UI" panose="020B0502040204020203" pitchFamily="34" charset="0"/>
                        <a:buNone/>
                      </a:pPr>
                      <a:endParaRPr lang="da-DK" sz="1000" b="0" kern="1200" dirty="0">
                        <a:solidFill>
                          <a:srgbClr val="000000"/>
                        </a:solidFill>
                        <a:latin typeface="+mn-lt"/>
                        <a:ea typeface="+mn-ea"/>
                        <a:cs typeface="+mn-cs"/>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a-DK"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0199272"/>
                  </a:ext>
                </a:extLst>
              </a:tr>
            </a:tbl>
          </a:graphicData>
        </a:graphic>
      </p:graphicFrame>
      <p:graphicFrame>
        <p:nvGraphicFramePr>
          <p:cNvPr id="18" name="Pladsholder til indhold 11">
            <a:extLst>
              <a:ext uri="{FF2B5EF4-FFF2-40B4-BE49-F238E27FC236}">
                <a16:creationId xmlns:a16="http://schemas.microsoft.com/office/drawing/2014/main" id="{85D08D22-C7A7-93BE-97D0-61546C646FD7}"/>
              </a:ext>
            </a:extLst>
          </p:cNvPr>
          <p:cNvGraphicFramePr>
            <a:graphicFrameLocks/>
          </p:cNvGraphicFramePr>
          <p:nvPr userDrawn="1">
            <p:extLst>
              <p:ext uri="{D42A27DB-BD31-4B8C-83A1-F6EECF244321}">
                <p14:modId xmlns:p14="http://schemas.microsoft.com/office/powerpoint/2010/main" val="2379175852"/>
              </p:ext>
            </p:extLst>
          </p:nvPr>
        </p:nvGraphicFramePr>
        <p:xfrm>
          <a:off x="4349750" y="2015286"/>
          <a:ext cx="3486150" cy="4588892"/>
        </p:xfrm>
        <a:graphic>
          <a:graphicData uri="http://schemas.openxmlformats.org/drawingml/2006/table">
            <a:tbl>
              <a:tblPr firstRow="1" bandRow="1">
                <a:tableStyleId>{69012ECD-51FC-41F1-AA8D-1B2483CD663E}</a:tableStyleId>
              </a:tblPr>
              <a:tblGrid>
                <a:gridCol w="2409865">
                  <a:extLst>
                    <a:ext uri="{9D8B030D-6E8A-4147-A177-3AD203B41FA5}">
                      <a16:colId xmlns:a16="http://schemas.microsoft.com/office/drawing/2014/main" val="2509865329"/>
                    </a:ext>
                  </a:extLst>
                </a:gridCol>
                <a:gridCol w="1076285">
                  <a:extLst>
                    <a:ext uri="{9D8B030D-6E8A-4147-A177-3AD203B41FA5}">
                      <a16:colId xmlns:a16="http://schemas.microsoft.com/office/drawing/2014/main" val="3807240040"/>
                    </a:ext>
                  </a:extLst>
                </a:gridCol>
              </a:tblGrid>
              <a:tr h="1581150">
                <a:tc>
                  <a:txBody>
                    <a:bodyPr/>
                    <a:lstStyle/>
                    <a:p>
                      <a:pPr marL="0" indent="0" algn="l" defTabSz="914400" rtl="0" eaLnBrk="1" latinLnBrk="0" hangingPunct="1">
                        <a:buNone/>
                      </a:pPr>
                      <a:r>
                        <a:rPr lang="da-DK" sz="1200" b="1" kern="1200" dirty="0">
                          <a:solidFill>
                            <a:srgbClr val="000000"/>
                          </a:solidFill>
                          <a:latin typeface="+mn-lt"/>
                          <a:ea typeface="+mn-ea"/>
                          <a:cs typeface="+mn-cs"/>
                        </a:rPr>
                        <a:t>BRUG FOR EN TIDLINJE,</a:t>
                      </a:r>
                      <a:br>
                        <a:rPr lang="da-DK" sz="1200" b="1" kern="1200" dirty="0">
                          <a:solidFill>
                            <a:srgbClr val="000000"/>
                          </a:solidFill>
                          <a:latin typeface="+mn-lt"/>
                          <a:ea typeface="+mn-ea"/>
                          <a:cs typeface="+mn-cs"/>
                        </a:rPr>
                      </a:br>
                      <a:r>
                        <a:rPr lang="da-DK" sz="1200" b="1" kern="1200" dirty="0">
                          <a:solidFill>
                            <a:srgbClr val="000000"/>
                          </a:solidFill>
                          <a:latin typeface="+mn-lt"/>
                          <a:ea typeface="+mn-ea"/>
                          <a:cs typeface="+mn-cs"/>
                        </a:rPr>
                        <a:t>EN DAGSORDEN ELLER LIGNENDE?</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Find inspiration og benyt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færdige de slides, der er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tilpasset ministeriets design.</a:t>
                      </a:r>
                      <a:r>
                        <a:rPr lang="da-DK" sz="1000" b="0" kern="1200" baseline="0" dirty="0">
                          <a:solidFill>
                            <a:srgbClr val="000000"/>
                          </a:solidFill>
                          <a:latin typeface="+mn-lt"/>
                          <a:ea typeface="+mn-ea"/>
                          <a:cs typeface="+mn-cs"/>
                        </a:rPr>
                        <a:t> </a:t>
                      </a:r>
                      <a:br>
                        <a:rPr lang="da-DK" sz="1000" b="0" kern="1200" baseline="0" dirty="0">
                          <a:solidFill>
                            <a:srgbClr val="000000"/>
                          </a:solidFill>
                          <a:latin typeface="+mn-lt"/>
                          <a:ea typeface="+mn-ea"/>
                          <a:cs typeface="+mn-cs"/>
                        </a:rPr>
                      </a:br>
                      <a:r>
                        <a:rPr lang="da-DK" sz="1000" b="0" kern="1200" dirty="0">
                          <a:solidFill>
                            <a:srgbClr val="000000"/>
                          </a:solidFill>
                          <a:latin typeface="+mn-lt"/>
                          <a:ea typeface="+mn-ea"/>
                          <a:cs typeface="+mn-cs"/>
                        </a:rPr>
                        <a:t>Klik på </a:t>
                      </a:r>
                      <a:r>
                        <a:rPr lang="da-DK" sz="1000" b="1" kern="1200" dirty="0">
                          <a:solidFill>
                            <a:srgbClr val="000000"/>
                          </a:solidFill>
                          <a:latin typeface="+mn-lt"/>
                          <a:ea typeface="+mn-ea"/>
                          <a:cs typeface="+mn-cs"/>
                        </a:rPr>
                        <a:t>Udfyldte slides </a:t>
                      </a:r>
                      <a:r>
                        <a:rPr lang="da-DK" sz="1000" b="0" kern="1200" dirty="0">
                          <a:solidFill>
                            <a:srgbClr val="000000"/>
                          </a:solidFill>
                          <a:latin typeface="+mn-lt"/>
                          <a:ea typeface="+mn-ea"/>
                          <a:cs typeface="+mn-cs"/>
                        </a:rPr>
                        <a:t>i Templafy-vinduet til højre på skærmen.</a:t>
                      </a:r>
                      <a:endParaRPr lang="da-DK"/>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tc>
                  <a:txBody>
                    <a:bodyPr/>
                    <a:lstStyle/>
                    <a:p>
                      <a:endParaRPr lang="da-DK" dirty="0">
                        <a:solidFill>
                          <a:schemeClr val="tx1"/>
                        </a:solidFill>
                      </a:endParaRP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27092240"/>
                  </a:ext>
                </a:extLst>
              </a:tr>
              <a:tr h="1581849">
                <a:tc>
                  <a:txBody>
                    <a:bodyPr/>
                    <a:lstStyle/>
                    <a:p>
                      <a:pPr marL="0" lvl="0" indent="0" algn="l" defTabSz="914400" rtl="0" eaLnBrk="1" latinLnBrk="0" hangingPunct="1">
                        <a:lnSpc>
                          <a:spcPct val="11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BILLEDER </a:t>
                      </a:r>
                      <a:br>
                        <a:rPr lang="da-DK" sz="1200" b="1" kern="1200" dirty="0">
                          <a:solidFill>
                            <a:srgbClr val="000000"/>
                          </a:solidFill>
                          <a:latin typeface="+mn-lt"/>
                          <a:ea typeface="+mn-ea"/>
                          <a:cs typeface="+mn-cs"/>
                        </a:rPr>
                      </a:br>
                      <a:r>
                        <a:rPr lang="da-DK" sz="1000" b="0" kern="1200" dirty="0">
                          <a:solidFill>
                            <a:srgbClr val="000000"/>
                          </a:solidFill>
                          <a:latin typeface="+mn-lt"/>
                          <a:ea typeface="+mn-ea"/>
                          <a:cs typeface="+mn-cs"/>
                        </a:rPr>
                        <a:t>Vælg den boks på dit slide,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hvor du vil sætte et billede ind.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Klik på </a:t>
                      </a:r>
                      <a:r>
                        <a:rPr lang="da-DK" sz="1000" b="1" kern="1200" dirty="0">
                          <a:solidFill>
                            <a:srgbClr val="000000"/>
                          </a:solidFill>
                          <a:latin typeface="+mn-lt"/>
                          <a:ea typeface="+mn-ea"/>
                          <a:cs typeface="+mn-cs"/>
                        </a:rPr>
                        <a:t>Billeder</a:t>
                      </a:r>
                      <a:r>
                        <a:rPr lang="da-DK" sz="1000" b="0" kern="1200" dirty="0">
                          <a:solidFill>
                            <a:srgbClr val="000000"/>
                          </a:solidFill>
                          <a:latin typeface="+mn-lt"/>
                          <a:ea typeface="+mn-ea"/>
                          <a:cs typeface="+mn-cs"/>
                        </a:rPr>
                        <a:t> i højre side af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skærmen, og vælg billede eller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illustration.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Billedet tilpasser sig den boks,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du har valgt. </a:t>
                      </a:r>
                      <a:endParaRPr lang="da-DK" dirty="0"/>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dirty="0"/>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686208432"/>
                  </a:ext>
                </a:extLst>
              </a:tr>
              <a:tr h="1385836">
                <a:tc>
                  <a:txBody>
                    <a:bodyPr/>
                    <a:lstStyle/>
                    <a:p>
                      <a:pPr marL="0" lvl="0" indent="0" algn="l" defTabSz="914400" rtl="0" eaLnBrk="1" latinLnBrk="0" hangingPunct="1">
                        <a:lnSpc>
                          <a:spcPct val="11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IKONER &amp; </a:t>
                      </a:r>
                      <a:br>
                        <a:rPr lang="da-DK" sz="1200" b="1" kern="1200" dirty="0">
                          <a:solidFill>
                            <a:srgbClr val="000000"/>
                          </a:solidFill>
                          <a:latin typeface="+mn-lt"/>
                          <a:ea typeface="+mn-ea"/>
                          <a:cs typeface="+mn-cs"/>
                        </a:rPr>
                      </a:br>
                      <a:r>
                        <a:rPr lang="da-DK" sz="1200" b="1" kern="1200" dirty="0">
                          <a:solidFill>
                            <a:srgbClr val="000000"/>
                          </a:solidFill>
                          <a:latin typeface="+mn-lt"/>
                          <a:ea typeface="+mn-ea"/>
                          <a:cs typeface="+mn-cs"/>
                        </a:rPr>
                        <a:t>ILLUSTRATIONER</a:t>
                      </a:r>
                      <a:endParaRPr lang="da-DK"/>
                    </a:p>
                    <a:p>
                      <a:pPr marL="0" indent="0">
                        <a:buNone/>
                      </a:pPr>
                      <a:r>
                        <a:rPr lang="da-DK" sz="1000" b="0" kern="1200" dirty="0">
                          <a:solidFill>
                            <a:srgbClr val="000000"/>
                          </a:solidFill>
                          <a:latin typeface="+mn-lt"/>
                          <a:ea typeface="+mn-ea"/>
                          <a:cs typeface="+mn-cs"/>
                        </a:rPr>
                        <a:t>Brug gerne </a:t>
                      </a:r>
                      <a:r>
                        <a:rPr lang="da-DK" sz="1000" b="1" kern="1200" dirty="0">
                          <a:solidFill>
                            <a:srgbClr val="000000"/>
                          </a:solidFill>
                          <a:latin typeface="+mn-lt"/>
                          <a:ea typeface="+mn-ea"/>
                          <a:cs typeface="+mn-cs"/>
                        </a:rPr>
                        <a:t>Ikoner og </a:t>
                      </a:r>
                      <a:br>
                        <a:rPr lang="da-DK" sz="1000" b="1" kern="1200" dirty="0">
                          <a:solidFill>
                            <a:srgbClr val="000000"/>
                          </a:solidFill>
                          <a:latin typeface="+mn-lt"/>
                          <a:ea typeface="+mn-ea"/>
                          <a:cs typeface="+mn-cs"/>
                        </a:rPr>
                      </a:br>
                      <a:r>
                        <a:rPr lang="da-DK" sz="1000" b="1" kern="1200" dirty="0">
                          <a:solidFill>
                            <a:srgbClr val="000000"/>
                          </a:solidFill>
                          <a:latin typeface="+mn-lt"/>
                          <a:ea typeface="+mn-ea"/>
                          <a:cs typeface="+mn-cs"/>
                        </a:rPr>
                        <a:t>Illustrationer </a:t>
                      </a:r>
                      <a:r>
                        <a:rPr lang="da-DK" sz="1000" b="0" kern="1200" dirty="0">
                          <a:solidFill>
                            <a:srgbClr val="000000"/>
                          </a:solidFill>
                          <a:latin typeface="+mn-lt"/>
                          <a:ea typeface="+mn-ea"/>
                          <a:cs typeface="+mn-cs"/>
                        </a:rPr>
                        <a:t>til at styrke det</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visuelle udtryk i dine slides. </a:t>
                      </a:r>
                      <a:endParaRPr lang="da-DK"/>
                    </a:p>
                    <a:p>
                      <a:pPr marL="0" indent="0">
                        <a:buNone/>
                      </a:pPr>
                      <a:r>
                        <a:rPr lang="da-DK" sz="1000" b="0" kern="1200" dirty="0">
                          <a:solidFill>
                            <a:srgbClr val="000000"/>
                          </a:solidFill>
                          <a:latin typeface="+mn-lt"/>
                          <a:ea typeface="+mn-ea"/>
                          <a:cs typeface="+mn-cs"/>
                        </a:rPr>
                        <a:t>Klik på </a:t>
                      </a:r>
                      <a:r>
                        <a:rPr lang="da-DK" sz="1000" b="1" kern="1200" dirty="0">
                          <a:solidFill>
                            <a:srgbClr val="000000"/>
                          </a:solidFill>
                          <a:latin typeface="+mn-lt"/>
                          <a:ea typeface="+mn-ea"/>
                          <a:cs typeface="+mn-cs"/>
                        </a:rPr>
                        <a:t>Ikoner og Illustrationer </a:t>
                      </a:r>
                      <a:r>
                        <a:rPr lang="da-DK" sz="1000" b="0" kern="1200" dirty="0">
                          <a:solidFill>
                            <a:srgbClr val="000000"/>
                          </a:solidFill>
                          <a:latin typeface="+mn-lt"/>
                          <a:ea typeface="+mn-ea"/>
                          <a:cs typeface="+mn-cs"/>
                        </a:rPr>
                        <a:t>i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Templafy-vinduet til højre på skærmen.</a:t>
                      </a:r>
                      <a:endParaRPr lang="da-DK"/>
                    </a:p>
                    <a:p>
                      <a:pPr marL="0" lvl="0" indent="0" algn="l" defTabSz="914400" rtl="0" eaLnBrk="1" latinLnBrk="0" hangingPunct="1">
                        <a:lnSpc>
                          <a:spcPct val="110000"/>
                        </a:lnSpc>
                        <a:spcBef>
                          <a:spcPts val="600"/>
                        </a:spcBef>
                        <a:buClrTx/>
                        <a:buFont typeface="Segoe UI" panose="020B0502040204020203" pitchFamily="34" charset="0"/>
                        <a:buNone/>
                      </a:pPr>
                      <a:endParaRPr lang="da-DK" sz="1200" b="1" kern="1200" dirty="0">
                        <a:solidFill>
                          <a:srgbClr val="000000"/>
                        </a:solidFill>
                        <a:latin typeface="+mn-lt"/>
                        <a:ea typeface="+mn-ea"/>
                        <a:cs typeface="+mn-cs"/>
                      </a:endParaRPr>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dirty="0"/>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964312310"/>
                  </a:ext>
                </a:extLst>
              </a:tr>
            </a:tbl>
          </a:graphicData>
        </a:graphic>
      </p:graphicFrame>
      <p:sp>
        <p:nvSpPr>
          <p:cNvPr id="3" name="Date Placeholder 2" hidden="1">
            <a:extLst>
              <a:ext uri="{FF2B5EF4-FFF2-40B4-BE49-F238E27FC236}">
                <a16:creationId xmlns:a16="http://schemas.microsoft.com/office/drawing/2014/main" id="{53530DAC-EC21-A620-2373-A7634252F40D}"/>
              </a:ext>
            </a:extLst>
          </p:cNvPr>
          <p:cNvSpPr>
            <a:spLocks noGrp="1" noRot="1" noMove="1" noResize="1" noEditPoints="1" noAdjustHandles="1" noChangeArrowheads="1" noChangeShapeType="1"/>
          </p:cNvSpPr>
          <p:nvPr>
            <p:ph type="dt" sz="half" idx="10"/>
          </p:nvPr>
        </p:nvSpPr>
        <p:spPr/>
        <p:txBody>
          <a:bodyPr/>
          <a:lstStyle/>
          <a:p>
            <a:fld id="{61B1F00C-AA81-451C-9F2E-28BAD98A005E}" type="datetime1">
              <a:rPr lang="da-DK" smtClean="0"/>
              <a:t>21-05-2026</a:t>
            </a:fld>
            <a:endParaRPr lang="da-DK" dirty="0"/>
          </a:p>
        </p:txBody>
      </p:sp>
      <p:sp>
        <p:nvSpPr>
          <p:cNvPr id="4" name="Footer Placeholder 3" hidden="1">
            <a:extLst>
              <a:ext uri="{FF2B5EF4-FFF2-40B4-BE49-F238E27FC236}">
                <a16:creationId xmlns:a16="http://schemas.microsoft.com/office/drawing/2014/main" id="{C64DBEAF-E7E6-E8F1-B93D-E604AA2CABB7}"/>
              </a:ext>
            </a:extLst>
          </p:cNvPr>
          <p:cNvSpPr>
            <a:spLocks noGrp="1" noRot="1" noMove="1" noResize="1" noEditPoints="1" noAdjustHandles="1" noChangeArrowheads="1" noChangeShapeType="1"/>
          </p:cNvSpPr>
          <p:nvPr>
            <p:ph type="ftr" sz="quarter" idx="11"/>
          </p:nvPr>
        </p:nvSpPr>
        <p:spPr/>
        <p:txBody>
          <a:bodyPr/>
          <a:lstStyle/>
          <a:p>
            <a:endParaRPr lang="da-DK" dirty="0"/>
          </a:p>
        </p:txBody>
      </p:sp>
      <p:sp>
        <p:nvSpPr>
          <p:cNvPr id="5" name="Slide Number Placeholder 4">
            <a:extLst>
              <a:ext uri="{FF2B5EF4-FFF2-40B4-BE49-F238E27FC236}">
                <a16:creationId xmlns:a16="http://schemas.microsoft.com/office/drawing/2014/main" id="{C031FC33-FAA8-FE4A-7921-02DCD055E5C2}"/>
              </a:ext>
            </a:extLst>
          </p:cNvPr>
          <p:cNvSpPr>
            <a:spLocks noGrp="1" noRot="1" noMove="1" noResize="1" noEditPoints="1" noAdjustHandles="1" noChangeArrowheads="1" noChangeShapeType="1"/>
          </p:cNvSpPr>
          <p:nvPr>
            <p:ph type="sldNum" sz="quarter" idx="12"/>
          </p:nvPr>
        </p:nvSpPr>
        <p:spPr/>
        <p:txBody>
          <a:bodyPr/>
          <a:lstStyle/>
          <a:p>
            <a:fld id="{24C8C45C-947F-4981-8B3F-4F32E973C901}" type="slidenum">
              <a:rPr lang="da-DK" smtClean="0"/>
              <a:pPr/>
              <a:t>‹nr.›</a:t>
            </a:fld>
            <a:endParaRPr lang="da-DK" dirty="0"/>
          </a:p>
        </p:txBody>
      </p:sp>
      <p:sp>
        <p:nvSpPr>
          <p:cNvPr id="6" name="Titel 1">
            <a:extLst>
              <a:ext uri="{FF2B5EF4-FFF2-40B4-BE49-F238E27FC236}">
                <a16:creationId xmlns:a16="http://schemas.microsoft.com/office/drawing/2014/main" id="{65120B53-42B3-11BB-3115-AD8DABE76AF9}"/>
              </a:ext>
            </a:extLst>
          </p:cNvPr>
          <p:cNvSpPr txBox="1">
            <a:spLocks/>
          </p:cNvSpPr>
          <p:nvPr userDrawn="1"/>
        </p:nvSpPr>
        <p:spPr>
          <a:xfrm>
            <a:off x="719138" y="719138"/>
            <a:ext cx="10748962" cy="1344881"/>
          </a:xfrm>
          <a:prstGeom prst="rect">
            <a:avLst/>
          </a:prstGeom>
        </p:spPr>
        <p:txBody>
          <a:bodyPr lIns="0" tIns="0" rIns="0" bIns="0"/>
          <a:lstStyle>
            <a:lvl1pPr algn="l" defTabSz="914400" rtl="0" eaLnBrk="1" latinLnBrk="0" hangingPunct="1">
              <a:lnSpc>
                <a:spcPct val="93000"/>
              </a:lnSpc>
              <a:spcBef>
                <a:spcPct val="0"/>
              </a:spcBef>
              <a:buNone/>
              <a:defRPr sz="4000" b="1" kern="1200">
                <a:solidFill>
                  <a:schemeClr val="tx1"/>
                </a:solidFill>
                <a:latin typeface="+mj-lt"/>
                <a:ea typeface="+mj-ea"/>
                <a:cs typeface="+mj-cs"/>
              </a:defRPr>
            </a:lvl1pPr>
          </a:lstStyle>
          <a:p>
            <a:r>
              <a:rPr lang="da-DK" dirty="0"/>
              <a:t>Guide – slet dette og det efterfølgende slide før du holder dit oplæg</a:t>
            </a:r>
            <a:endParaRPr lang="da-DK"/>
          </a:p>
        </p:txBody>
      </p:sp>
      <p:pic>
        <p:nvPicPr>
          <p:cNvPr id="7" name="Billede 7">
            <a:extLst>
              <a:ext uri="{FF2B5EF4-FFF2-40B4-BE49-F238E27FC236}">
                <a16:creationId xmlns:a16="http://schemas.microsoft.com/office/drawing/2014/main" id="{1EB3AB4F-E5F0-8124-B086-45B390D38FA0}"/>
              </a:ext>
            </a:extLst>
          </p:cNvPr>
          <p:cNvPicPr>
            <a:picLocks noChangeAspect="1"/>
          </p:cNvPicPr>
          <p:nvPr userDrawn="1"/>
        </p:nvPicPr>
        <p:blipFill>
          <a:blip r:embed="rId2"/>
          <a:stretch>
            <a:fillRect/>
          </a:stretch>
        </p:blipFill>
        <p:spPr>
          <a:xfrm>
            <a:off x="3696333" y="2111434"/>
            <a:ext cx="499382" cy="821899"/>
          </a:xfrm>
          <a:prstGeom prst="rect">
            <a:avLst/>
          </a:prstGeom>
        </p:spPr>
      </p:pic>
      <p:pic>
        <p:nvPicPr>
          <p:cNvPr id="8" name="Billede 8">
            <a:extLst>
              <a:ext uri="{FF2B5EF4-FFF2-40B4-BE49-F238E27FC236}">
                <a16:creationId xmlns:a16="http://schemas.microsoft.com/office/drawing/2014/main" id="{868C10B4-D20E-D31C-1B59-1E5EBD32554D}"/>
              </a:ext>
            </a:extLst>
          </p:cNvPr>
          <p:cNvPicPr>
            <a:picLocks noChangeAspect="1"/>
          </p:cNvPicPr>
          <p:nvPr userDrawn="1"/>
        </p:nvPicPr>
        <p:blipFill>
          <a:blip r:embed="rId3"/>
          <a:stretch>
            <a:fillRect/>
          </a:stretch>
        </p:blipFill>
        <p:spPr>
          <a:xfrm>
            <a:off x="2986994" y="3675456"/>
            <a:ext cx="991376" cy="938438"/>
          </a:xfrm>
          <a:prstGeom prst="rect">
            <a:avLst/>
          </a:prstGeom>
        </p:spPr>
      </p:pic>
      <p:pic>
        <p:nvPicPr>
          <p:cNvPr id="9" name="Billede 12">
            <a:extLst>
              <a:ext uri="{FF2B5EF4-FFF2-40B4-BE49-F238E27FC236}">
                <a16:creationId xmlns:a16="http://schemas.microsoft.com/office/drawing/2014/main" id="{6CB12D9D-CDD4-FCF6-16CE-56DA5B4B9B9E}"/>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6224337" y="2065630"/>
            <a:ext cx="1611563" cy="838670"/>
          </a:xfrm>
          <a:prstGeom prst="rect">
            <a:avLst/>
          </a:prstGeom>
        </p:spPr>
      </p:pic>
      <p:graphicFrame>
        <p:nvGraphicFramePr>
          <p:cNvPr id="10" name="Tabel 14">
            <a:extLst>
              <a:ext uri="{FF2B5EF4-FFF2-40B4-BE49-F238E27FC236}">
                <a16:creationId xmlns:a16="http://schemas.microsoft.com/office/drawing/2014/main" id="{D31F480A-7821-C5EC-351F-6A673786C9AC}"/>
              </a:ext>
            </a:extLst>
          </p:cNvPr>
          <p:cNvGraphicFramePr>
            <a:graphicFrameLocks/>
          </p:cNvGraphicFramePr>
          <p:nvPr userDrawn="1">
            <p:extLst>
              <p:ext uri="{D42A27DB-BD31-4B8C-83A1-F6EECF244321}">
                <p14:modId xmlns:p14="http://schemas.microsoft.com/office/powerpoint/2010/main" val="2450802493"/>
              </p:ext>
            </p:extLst>
          </p:nvPr>
        </p:nvGraphicFramePr>
        <p:xfrm>
          <a:off x="8067292" y="2015286"/>
          <a:ext cx="3843420" cy="4641719"/>
        </p:xfrm>
        <a:graphic>
          <a:graphicData uri="http://schemas.openxmlformats.org/drawingml/2006/table">
            <a:tbl>
              <a:tblPr firstRow="1" bandRow="1">
                <a:tableStyleId>{69012ECD-51FC-41F1-AA8D-1B2483CD663E}</a:tableStyleId>
              </a:tblPr>
              <a:tblGrid>
                <a:gridCol w="2815675">
                  <a:extLst>
                    <a:ext uri="{9D8B030D-6E8A-4147-A177-3AD203B41FA5}">
                      <a16:colId xmlns:a16="http://schemas.microsoft.com/office/drawing/2014/main" val="1363578023"/>
                    </a:ext>
                  </a:extLst>
                </a:gridCol>
                <a:gridCol w="1027745">
                  <a:extLst>
                    <a:ext uri="{9D8B030D-6E8A-4147-A177-3AD203B41FA5}">
                      <a16:colId xmlns:a16="http://schemas.microsoft.com/office/drawing/2014/main" val="149929034"/>
                    </a:ext>
                  </a:extLst>
                </a:gridCol>
              </a:tblGrid>
              <a:tr h="16312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kern="1200" dirty="0">
                          <a:solidFill>
                            <a:srgbClr val="000000"/>
                          </a:solidFill>
                          <a:latin typeface="+mn-lt"/>
                          <a:ea typeface="+mn-ea"/>
                          <a:cs typeface="+mn-cs"/>
                        </a:rPr>
                        <a:t>TABELLER &amp; DIAGRAMMER</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Indsæt eller tilpas design på dit diagram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og tabel fra fanebladet BUVM.</a:t>
                      </a:r>
                      <a:endParaRPr lang="da-DK"/>
                    </a:p>
                    <a:p>
                      <a:pPr marL="0" lvl="0" indent="0">
                        <a:buNone/>
                      </a:pPr>
                      <a:endParaRPr lang="da-DK" sz="1000" b="0" kern="1200" dirty="0">
                        <a:solidFill>
                          <a:srgbClr val="000000"/>
                        </a:solidFill>
                        <a:latin typeface="+mn-lt"/>
                        <a:ea typeface="+mn-ea"/>
                        <a:cs typeface="+mn-cs"/>
                      </a:endParaRPr>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tc>
                  <a:txBody>
                    <a:bodyPr/>
                    <a:lstStyle/>
                    <a:p>
                      <a:endParaRPr lang="da-DK" sz="1800" dirty="0">
                        <a:solidFill>
                          <a:schemeClr val="tx1"/>
                        </a:solidFill>
                      </a:endParaRPr>
                    </a:p>
                  </a:txBody>
                  <a:tcPr marL="92705" marR="92705" marT="46352" marB="46352">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003524"/>
                  </a:ext>
                </a:extLst>
              </a:tr>
              <a:tr h="1446296">
                <a:tc>
                  <a:txBody>
                    <a:bodyPr/>
                    <a:lstStyle/>
                    <a:p>
                      <a:pPr marL="0" lvl="0" indent="0" algn="l" defTabSz="914400" rtl="0" eaLnBrk="1" latinLnBrk="0" hangingPunct="1">
                        <a:lnSpc>
                          <a:spcPct val="10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TYPOGRAFI</a:t>
                      </a:r>
                      <a:br>
                        <a:rPr lang="da-DK" sz="5400" b="1" dirty="0">
                          <a:solidFill>
                            <a:srgbClr val="000000"/>
                          </a:solidFill>
                        </a:rPr>
                      </a:br>
                      <a:r>
                        <a:rPr lang="da-DK" sz="1000" b="0" kern="1200" dirty="0">
                          <a:solidFill>
                            <a:srgbClr val="000000"/>
                          </a:solidFill>
                          <a:latin typeface="+mn-lt"/>
                          <a:ea typeface="+mn-ea"/>
                          <a:cs typeface="+mn-cs"/>
                        </a:rPr>
                        <a:t>Brug typografien Segoe UI i dine slides.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Brug </a:t>
                      </a:r>
                      <a:r>
                        <a:rPr lang="da-DK" sz="1000" b="1" kern="1200" dirty="0">
                          <a:solidFill>
                            <a:srgbClr val="000000"/>
                          </a:solidFill>
                          <a:latin typeface="+mn-lt"/>
                          <a:ea typeface="+mn-ea"/>
                          <a:cs typeface="+mn-cs"/>
                        </a:rPr>
                        <a:t>TAB</a:t>
                      </a:r>
                      <a:r>
                        <a:rPr lang="da-DK" sz="1000" b="0" kern="1200" dirty="0">
                          <a:solidFill>
                            <a:srgbClr val="000000"/>
                          </a:solidFill>
                          <a:latin typeface="+mn-lt"/>
                          <a:ea typeface="+mn-ea"/>
                          <a:cs typeface="+mn-cs"/>
                        </a:rPr>
                        <a:t> for at gå frem i tekst-niveau.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Brug </a:t>
                      </a:r>
                      <a:r>
                        <a:rPr lang="da-DK" sz="1000" b="1" kern="1200" dirty="0">
                          <a:solidFill>
                            <a:srgbClr val="000000"/>
                          </a:solidFill>
                          <a:latin typeface="+mn-lt"/>
                          <a:ea typeface="+mn-ea"/>
                          <a:cs typeface="+mn-cs"/>
                        </a:rPr>
                        <a:t>SHIFT+TAB </a:t>
                      </a:r>
                      <a:r>
                        <a:rPr lang="da-DK" sz="1000" b="0" kern="1200" dirty="0">
                          <a:solidFill>
                            <a:srgbClr val="000000"/>
                          </a:solidFill>
                          <a:latin typeface="+mn-lt"/>
                          <a:ea typeface="+mn-ea"/>
                          <a:cs typeface="+mn-cs"/>
                        </a:rPr>
                        <a:t>for at gå tilbage i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tekst-niveau.</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Alternativt kan </a:t>
                      </a:r>
                      <a:r>
                        <a:rPr lang="da-DK" sz="1000" b="1" kern="1200" dirty="0">
                          <a:solidFill>
                            <a:srgbClr val="000000"/>
                          </a:solidFill>
                          <a:latin typeface="+mn-lt"/>
                          <a:ea typeface="+mn-ea"/>
                          <a:cs typeface="+mn-cs"/>
                        </a:rPr>
                        <a:t>Forøg og Formindsk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listeniveau bruges.</a:t>
                      </a:r>
                      <a:endParaRPr lang="da-DK"/>
                    </a:p>
                    <a:p>
                      <a:endParaRPr lang="da-DK" sz="1000" b="0" kern="1200" dirty="0">
                        <a:solidFill>
                          <a:srgbClr val="000000"/>
                        </a:solidFill>
                        <a:latin typeface="+mn-lt"/>
                        <a:ea typeface="+mn-ea"/>
                        <a:cs typeface="+mn-cs"/>
                      </a:endParaRPr>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sz="1800" dirty="0"/>
                    </a:p>
                  </a:txBody>
                  <a:tcPr marL="92705" marR="92705" marT="46352" marB="46352">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276896904"/>
                  </a:ext>
                </a:extLst>
              </a:tr>
              <a:tr h="1564195">
                <a:tc>
                  <a:txBody>
                    <a:bodyPr/>
                    <a:lstStyle/>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txBody>
                  <a:tcPr marL="92705" marR="92705" marT="46352" marB="46352">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sz="1800" dirty="0"/>
                    </a:p>
                  </a:txBody>
                  <a:tcPr marL="92705" marR="92705" marT="46352" marB="46352">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953834166"/>
                  </a:ext>
                </a:extLst>
              </a:tr>
            </a:tbl>
          </a:graphicData>
        </a:graphic>
      </p:graphicFrame>
      <p:pic>
        <p:nvPicPr>
          <p:cNvPr id="11" name="Billede 16">
            <a:extLst>
              <a:ext uri="{FF2B5EF4-FFF2-40B4-BE49-F238E27FC236}">
                <a16:creationId xmlns:a16="http://schemas.microsoft.com/office/drawing/2014/main" id="{8B9894E7-6236-6D2A-9EF9-383245042D1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6224338" y="3675456"/>
            <a:ext cx="1583138" cy="823877"/>
          </a:xfrm>
          <a:prstGeom prst="rect">
            <a:avLst/>
          </a:prstGeom>
        </p:spPr>
      </p:pic>
      <p:pic>
        <p:nvPicPr>
          <p:cNvPr id="12" name="Billede 17">
            <a:extLst>
              <a:ext uri="{FF2B5EF4-FFF2-40B4-BE49-F238E27FC236}">
                <a16:creationId xmlns:a16="http://schemas.microsoft.com/office/drawing/2014/main" id="{120005AE-EF75-DAD6-4225-A3D6B011A0D2}"/>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6224337" y="5178821"/>
            <a:ext cx="1583138" cy="823877"/>
          </a:xfrm>
          <a:prstGeom prst="rect">
            <a:avLst/>
          </a:prstGeom>
        </p:spPr>
      </p:pic>
      <p:pic>
        <p:nvPicPr>
          <p:cNvPr id="13" name="Billede 21">
            <a:extLst>
              <a:ext uri="{FF2B5EF4-FFF2-40B4-BE49-F238E27FC236}">
                <a16:creationId xmlns:a16="http://schemas.microsoft.com/office/drawing/2014/main" id="{02A7FC7B-BCB1-BC96-9737-F474F188B5CF}"/>
              </a:ext>
            </a:extLst>
          </p:cNvPr>
          <p:cNvPicPr>
            <a:picLocks noChangeAspect="1"/>
          </p:cNvPicPr>
          <p:nvPr userDrawn="1"/>
        </p:nvPicPr>
        <p:blipFill>
          <a:blip r:embed="rId7"/>
          <a:stretch>
            <a:fillRect/>
          </a:stretch>
        </p:blipFill>
        <p:spPr>
          <a:xfrm>
            <a:off x="10570193" y="4470846"/>
            <a:ext cx="572192" cy="286096"/>
          </a:xfrm>
          <a:prstGeom prst="rect">
            <a:avLst/>
          </a:prstGeom>
        </p:spPr>
      </p:pic>
      <p:pic>
        <p:nvPicPr>
          <p:cNvPr id="14" name="Billede 18">
            <a:extLst>
              <a:ext uri="{FF2B5EF4-FFF2-40B4-BE49-F238E27FC236}">
                <a16:creationId xmlns:a16="http://schemas.microsoft.com/office/drawing/2014/main" id="{7D8917B7-809D-A707-1318-614EF78AF48F}"/>
              </a:ext>
            </a:extLst>
          </p:cNvPr>
          <p:cNvPicPr>
            <a:picLocks noChangeAspect="1"/>
          </p:cNvPicPr>
          <p:nvPr userDrawn="1"/>
        </p:nvPicPr>
        <p:blipFill>
          <a:blip r:embed="rId8"/>
          <a:stretch>
            <a:fillRect/>
          </a:stretch>
        </p:blipFill>
        <p:spPr>
          <a:xfrm>
            <a:off x="2986994" y="5475219"/>
            <a:ext cx="1194920" cy="786452"/>
          </a:xfrm>
          <a:prstGeom prst="rect">
            <a:avLst/>
          </a:prstGeom>
        </p:spPr>
      </p:pic>
      <p:pic>
        <p:nvPicPr>
          <p:cNvPr id="15" name="Billede 19">
            <a:extLst>
              <a:ext uri="{FF2B5EF4-FFF2-40B4-BE49-F238E27FC236}">
                <a16:creationId xmlns:a16="http://schemas.microsoft.com/office/drawing/2014/main" id="{F51FD660-31CB-F26A-73D6-CC3ACA09F7C8}"/>
              </a:ext>
            </a:extLst>
          </p:cNvPr>
          <p:cNvPicPr>
            <a:picLocks noChangeAspect="1"/>
          </p:cNvPicPr>
          <p:nvPr userDrawn="1"/>
        </p:nvPicPr>
        <p:blipFill rotWithShape="1">
          <a:blip r:embed="rId9"/>
          <a:srcRect l="3703" t="3065" r="9234" b="2422"/>
          <a:stretch/>
        </p:blipFill>
        <p:spPr>
          <a:xfrm>
            <a:off x="10570193" y="2055042"/>
            <a:ext cx="912159" cy="1464982"/>
          </a:xfrm>
          <a:prstGeom prst="rect">
            <a:avLst/>
          </a:prstGeom>
        </p:spPr>
      </p:pic>
      <p:pic>
        <p:nvPicPr>
          <p:cNvPr id="16" name="Billede 20">
            <a:extLst>
              <a:ext uri="{FF2B5EF4-FFF2-40B4-BE49-F238E27FC236}">
                <a16:creationId xmlns:a16="http://schemas.microsoft.com/office/drawing/2014/main" id="{97634FFE-4782-7D01-EF9E-6F7E54B2924C}"/>
              </a:ext>
            </a:extLst>
          </p:cNvPr>
          <p:cNvPicPr>
            <a:picLocks noChangeAspect="1"/>
          </p:cNvPicPr>
          <p:nvPr userDrawn="1"/>
        </p:nvPicPr>
        <p:blipFill rotWithShape="1">
          <a:blip r:embed="rId10"/>
          <a:srcRect l="8634" b="2502"/>
          <a:stretch/>
        </p:blipFill>
        <p:spPr>
          <a:xfrm>
            <a:off x="8107048" y="2610269"/>
            <a:ext cx="701686" cy="646127"/>
          </a:xfrm>
          <a:prstGeom prst="rect">
            <a:avLst/>
          </a:prstGeom>
        </p:spPr>
      </p:pic>
      <p:pic>
        <p:nvPicPr>
          <p:cNvPr id="19" name="Billede 12">
            <a:extLst>
              <a:ext uri="{FF2B5EF4-FFF2-40B4-BE49-F238E27FC236}">
                <a16:creationId xmlns:a16="http://schemas.microsoft.com/office/drawing/2014/main" id="{E4D1A555-FAA5-BEF4-4FF3-327209281E33}"/>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6195912" y="2055042"/>
            <a:ext cx="1611563" cy="838670"/>
          </a:xfrm>
          <a:prstGeom prst="rect">
            <a:avLst/>
          </a:prstGeom>
        </p:spPr>
      </p:pic>
    </p:spTree>
    <p:extLst>
      <p:ext uri="{BB962C8B-B14F-4D97-AF65-F5344CB8AC3E}">
        <p14:creationId xmlns:p14="http://schemas.microsoft.com/office/powerpoint/2010/main" val="27247716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Eksempel på forsider">
    <p:spTree>
      <p:nvGrpSpPr>
        <p:cNvPr id="1" name=""/>
        <p:cNvGrpSpPr/>
        <p:nvPr/>
      </p:nvGrpSpPr>
      <p:grpSpPr>
        <a:xfrm>
          <a:off x="0" y="0"/>
          <a:ext cx="0" cy="0"/>
          <a:chOff x="0" y="0"/>
          <a:chExt cx="0" cy="0"/>
        </a:xfrm>
      </p:grpSpPr>
      <p:sp>
        <p:nvSpPr>
          <p:cNvPr id="4" name="Pladsholder til dato 3" hidden="1">
            <a:extLst>
              <a:ext uri="{FF2B5EF4-FFF2-40B4-BE49-F238E27FC236}">
                <a16:creationId xmlns:a16="http://schemas.microsoft.com/office/drawing/2014/main" id="{3E5E3357-21D6-9C08-E603-AA233BD29A3F}"/>
              </a:ext>
            </a:extLst>
          </p:cNvPr>
          <p:cNvSpPr>
            <a:spLocks noGrp="1" noRot="1" noMove="1" noResize="1" noEditPoints="1" noAdjustHandles="1" noChangeArrowheads="1" noChangeShapeType="1"/>
          </p:cNvSpPr>
          <p:nvPr>
            <p:ph type="dt" sz="half" idx="14"/>
          </p:nvPr>
        </p:nvSpPr>
        <p:spPr/>
        <p:txBody>
          <a:bodyPr/>
          <a:lstStyle/>
          <a:p>
            <a:fld id="{61B1F00C-AA81-451C-9F2E-28BAD98A005E}" type="datetime1">
              <a:rPr lang="da-DK" smtClean="0"/>
              <a:t>21-05-2026</a:t>
            </a:fld>
            <a:endParaRPr lang="da-DK" dirty="0"/>
          </a:p>
        </p:txBody>
      </p:sp>
      <p:sp>
        <p:nvSpPr>
          <p:cNvPr id="5" name="Pladsholder til sidefod 4" hidden="1">
            <a:extLst>
              <a:ext uri="{FF2B5EF4-FFF2-40B4-BE49-F238E27FC236}">
                <a16:creationId xmlns:a16="http://schemas.microsoft.com/office/drawing/2014/main" id="{C21BA71A-F069-B212-232F-4ABB6775A812}"/>
              </a:ext>
            </a:extLst>
          </p:cNvPr>
          <p:cNvSpPr>
            <a:spLocks noGrp="1" noRot="1" noMove="1" noResize="1" noEditPoints="1" noAdjustHandles="1" noChangeArrowheads="1" noChangeShapeType="1"/>
          </p:cNvSpPr>
          <p:nvPr>
            <p:ph type="ftr" sz="quarter" idx="15"/>
          </p:nvPr>
        </p:nvSpPr>
        <p:spPr/>
        <p:txBody>
          <a:bodyPr/>
          <a:lstStyle/>
          <a:p>
            <a:endParaRPr lang="da-DK" dirty="0"/>
          </a:p>
        </p:txBody>
      </p:sp>
      <p:sp>
        <p:nvSpPr>
          <p:cNvPr id="6" name="Pladsholder til slidenummer 5">
            <a:extLst>
              <a:ext uri="{FF2B5EF4-FFF2-40B4-BE49-F238E27FC236}">
                <a16:creationId xmlns:a16="http://schemas.microsoft.com/office/drawing/2014/main" id="{9A7F9CF9-1022-CF80-659B-1EACC5D850FF}"/>
              </a:ext>
            </a:extLst>
          </p:cNvPr>
          <p:cNvSpPr>
            <a:spLocks noGrp="1" noRot="1" noMove="1" noResize="1" noEditPoints="1" noAdjustHandles="1" noChangeArrowheads="1" noChangeShapeType="1"/>
          </p:cNvSpPr>
          <p:nvPr>
            <p:ph type="sldNum" sz="quarter" idx="16"/>
          </p:nvPr>
        </p:nvSpPr>
        <p:spPr/>
        <p:txBody>
          <a:bodyPr/>
          <a:lstStyle/>
          <a:p>
            <a:fld id="{24C8C45C-947F-4981-8B3F-4F32E973C901}" type="slidenum">
              <a:rPr lang="da-DK" smtClean="0"/>
              <a:pPr/>
              <a:t>‹nr.›</a:t>
            </a:fld>
            <a:endParaRPr lang="da-DK" dirty="0"/>
          </a:p>
        </p:txBody>
      </p:sp>
      <p:sp>
        <p:nvSpPr>
          <p:cNvPr id="8" name="Titel 1">
            <a:extLst>
              <a:ext uri="{FF2B5EF4-FFF2-40B4-BE49-F238E27FC236}">
                <a16:creationId xmlns:a16="http://schemas.microsoft.com/office/drawing/2014/main" id="{1716821E-E4A4-FBD8-1516-5088ADAA1D90}"/>
              </a:ext>
            </a:extLst>
          </p:cNvPr>
          <p:cNvSpPr txBox="1">
            <a:spLocks/>
          </p:cNvSpPr>
          <p:nvPr userDrawn="1"/>
        </p:nvSpPr>
        <p:spPr>
          <a:xfrm>
            <a:off x="719138" y="719138"/>
            <a:ext cx="10748962" cy="1107292"/>
          </a:xfrm>
          <a:prstGeom prst="rect">
            <a:avLst/>
          </a:prstGeom>
        </p:spPr>
        <p:txBody>
          <a:bodyPr lIns="0" tIns="0" rIns="0" bIns="0"/>
          <a:lstStyle>
            <a:lvl1pPr algn="l" defTabSz="914400" rtl="0" eaLnBrk="1" latinLnBrk="0" hangingPunct="1">
              <a:lnSpc>
                <a:spcPct val="93000"/>
              </a:lnSpc>
              <a:spcBef>
                <a:spcPct val="0"/>
              </a:spcBef>
              <a:buNone/>
              <a:defRPr sz="4000" b="1" kern="1200">
                <a:solidFill>
                  <a:schemeClr val="tx1"/>
                </a:solidFill>
                <a:latin typeface="+mj-lt"/>
                <a:ea typeface="+mj-ea"/>
                <a:cs typeface="+mj-cs"/>
              </a:defRPr>
            </a:lvl1pPr>
          </a:lstStyle>
          <a:p>
            <a:r>
              <a:rPr lang="da-DK" dirty="0"/>
              <a:t>Eksempler på forsider</a:t>
            </a:r>
            <a:endParaRPr lang="da-DK"/>
          </a:p>
        </p:txBody>
      </p:sp>
      <p:pic>
        <p:nvPicPr>
          <p:cNvPr id="10" name="Billede 9">
            <a:extLst>
              <a:ext uri="{FF2B5EF4-FFF2-40B4-BE49-F238E27FC236}">
                <a16:creationId xmlns:a16="http://schemas.microsoft.com/office/drawing/2014/main" id="{D54A727E-8752-4196-4817-44EC1E933534}"/>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tretch>
            <a:fillRect/>
          </a:stretch>
        </p:blipFill>
        <p:spPr>
          <a:xfrm>
            <a:off x="720000" y="2015160"/>
            <a:ext cx="3426920" cy="4177406"/>
          </a:xfrm>
          <a:prstGeom prst="rect">
            <a:avLst/>
          </a:prstGeom>
        </p:spPr>
      </p:pic>
      <p:pic>
        <p:nvPicPr>
          <p:cNvPr id="11" name="Billede 10">
            <a:extLst>
              <a:ext uri="{FF2B5EF4-FFF2-40B4-BE49-F238E27FC236}">
                <a16:creationId xmlns:a16="http://schemas.microsoft.com/office/drawing/2014/main" id="{53008C22-04FE-5DA4-3D9E-2AB64736599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7981200" y="2015160"/>
            <a:ext cx="3427200" cy="4177747"/>
          </a:xfrm>
          <a:prstGeom prst="rect">
            <a:avLst/>
          </a:prstGeom>
        </p:spPr>
      </p:pic>
      <p:pic>
        <p:nvPicPr>
          <p:cNvPr id="12" name="Billede 13">
            <a:extLst>
              <a:ext uri="{FF2B5EF4-FFF2-40B4-BE49-F238E27FC236}">
                <a16:creationId xmlns:a16="http://schemas.microsoft.com/office/drawing/2014/main" id="{0B992C14-CD22-51F5-C57D-C2CD475D91E4}"/>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4349751" y="2015161"/>
            <a:ext cx="3426919" cy="4177406"/>
          </a:xfrm>
          <a:prstGeom prst="rect">
            <a:avLst/>
          </a:prstGeom>
        </p:spPr>
      </p:pic>
      <p:graphicFrame>
        <p:nvGraphicFramePr>
          <p:cNvPr id="13" name="Tabel 15">
            <a:extLst>
              <a:ext uri="{FF2B5EF4-FFF2-40B4-BE49-F238E27FC236}">
                <a16:creationId xmlns:a16="http://schemas.microsoft.com/office/drawing/2014/main" id="{7E5BBFBD-4049-40C0-CF07-B18E57E6D042}"/>
              </a:ext>
            </a:extLst>
          </p:cNvPr>
          <p:cNvGraphicFramePr>
            <a:graphicFrameLocks noGrp="1" noDrilldown="1" noMove="1" noResize="1"/>
          </p:cNvGraphicFramePr>
          <p:nvPr userDrawn="1">
            <p:extLst>
              <p:ext uri="{D42A27DB-BD31-4B8C-83A1-F6EECF244321}">
                <p14:modId xmlns:p14="http://schemas.microsoft.com/office/powerpoint/2010/main" val="3394728161"/>
              </p:ext>
            </p:extLst>
          </p:nvPr>
        </p:nvGraphicFramePr>
        <p:xfrm>
          <a:off x="7981949" y="1418408"/>
          <a:ext cx="3489325" cy="1005840"/>
        </p:xfrm>
        <a:graphic>
          <a:graphicData uri="http://schemas.openxmlformats.org/drawingml/2006/table">
            <a:tbl>
              <a:tblPr/>
              <a:tblGrid>
                <a:gridCol w="3489325">
                  <a:extLst>
                    <a:ext uri="{9D8B030D-6E8A-4147-A177-3AD203B41FA5}">
                      <a16:colId xmlns:a16="http://schemas.microsoft.com/office/drawing/2014/main" val="215304301"/>
                    </a:ext>
                  </a:extLst>
                </a:gridCol>
              </a:tblGrid>
              <a:tr h="6511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900" b="1" kern="1200" dirty="0">
                          <a:solidFill>
                            <a:srgbClr val="000000"/>
                          </a:solidFill>
                          <a:latin typeface="+mn-lt"/>
                          <a:ea typeface="+mn-ea"/>
                          <a:cs typeface="+mn-cs"/>
                        </a:rPr>
                        <a:t>Forsider STUK </a:t>
                      </a:r>
                      <a:br>
                        <a:rPr lang="da-DK" sz="1900" b="1" kern="1200" dirty="0">
                          <a:solidFill>
                            <a:srgbClr val="000000"/>
                          </a:solidFill>
                          <a:latin typeface="+mn-lt"/>
                          <a:ea typeface="+mn-ea"/>
                          <a:cs typeface="+mn-cs"/>
                        </a:rPr>
                      </a:br>
                      <a:r>
                        <a:rPr lang="da-DK" sz="1000" b="1" kern="1200" dirty="0">
                          <a:solidFill>
                            <a:srgbClr val="000000"/>
                          </a:solidFill>
                          <a:latin typeface="+mn-lt"/>
                          <a:ea typeface="+mn-ea"/>
                          <a:cs typeface="+mn-cs"/>
                        </a:rPr>
                        <a:t>Grønne farver, STUK-logo og valgfri rød streg</a:t>
                      </a:r>
                      <a:endParaRPr lang="da-DK"/>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900" b="1" kern="1200" dirty="0">
                        <a:solidFill>
                          <a:srgbClr val="000000"/>
                        </a:solidFill>
                        <a:latin typeface="+mn-lt"/>
                        <a:ea typeface="+mn-ea"/>
                        <a:cs typeface="+mn-cs"/>
                      </a:endParaRPr>
                    </a:p>
                    <a:p>
                      <a:endParaRPr lang="da-DK" dirty="0"/>
                    </a:p>
                  </a:txBody>
                  <a:tcPr marL="0" marR="0" marT="0" marB="0">
                    <a:lnL>
                      <a:noFill/>
                    </a:lnL>
                    <a:lnR>
                      <a:noFill/>
                    </a:lnR>
                    <a:lnT>
                      <a:noFill/>
                    </a:lnT>
                    <a:lnB>
                      <a:noFill/>
                    </a:lnB>
                  </a:tcPr>
                </a:tc>
                <a:extLst>
                  <a:ext uri="{0D108BD9-81ED-4DB2-BD59-A6C34878D82A}">
                    <a16:rowId xmlns:a16="http://schemas.microsoft.com/office/drawing/2014/main" val="3894350337"/>
                  </a:ext>
                </a:extLst>
              </a:tr>
            </a:tbl>
          </a:graphicData>
        </a:graphic>
      </p:graphicFrame>
      <p:sp>
        <p:nvSpPr>
          <p:cNvPr id="14" name="Rektangel 28">
            <a:extLst>
              <a:ext uri="{FF2B5EF4-FFF2-40B4-BE49-F238E27FC236}">
                <a16:creationId xmlns:a16="http://schemas.microsoft.com/office/drawing/2014/main" id="{54CC87D4-DB1F-5D38-FE35-1A057BE1A1A1}"/>
              </a:ext>
            </a:extLst>
          </p:cNvPr>
          <p:cNvSpPr>
            <a:spLocks noGrp="1" noRot="1" noMove="1" noResize="1" noEditPoints="1" noAdjustHandles="1" noChangeArrowheads="1" noChangeShapeType="1"/>
          </p:cNvSpPr>
          <p:nvPr userDrawn="1"/>
        </p:nvSpPr>
        <p:spPr>
          <a:xfrm>
            <a:off x="4349750" y="1418408"/>
            <a:ext cx="3487738" cy="707886"/>
          </a:xfrm>
          <a:prstGeom prst="rect">
            <a:avLst/>
          </a:prstGeom>
        </p:spPr>
        <p:txBody>
          <a:bodyPr wrap="square" lIns="0" tIns="0" rIns="0" bIns="0">
            <a:spAutoFit/>
          </a:bodyPr>
          <a:lstStyle/>
          <a:p>
            <a:pPr lvl="0">
              <a:defRPr/>
            </a:pPr>
            <a:r>
              <a:rPr lang="da-DK" b="1" dirty="0">
                <a:solidFill>
                  <a:srgbClr val="000000"/>
                </a:solidFill>
              </a:rPr>
              <a:t>Forsider STIL</a:t>
            </a:r>
            <a:endParaRPr lang="da-DK"/>
          </a:p>
          <a:p>
            <a:r>
              <a:rPr lang="da-DK" sz="1000" b="1" dirty="0">
                <a:solidFill>
                  <a:srgbClr val="000000"/>
                </a:solidFill>
              </a:rPr>
              <a:t>Grønne farver, STIL-logo og valgfri blå streg</a:t>
            </a:r>
            <a:endParaRPr lang="da-DK"/>
          </a:p>
          <a:p>
            <a:endParaRPr lang="da-DK" dirty="0"/>
          </a:p>
        </p:txBody>
      </p:sp>
      <p:graphicFrame>
        <p:nvGraphicFramePr>
          <p:cNvPr id="15" name="Tabel 29">
            <a:extLst>
              <a:ext uri="{FF2B5EF4-FFF2-40B4-BE49-F238E27FC236}">
                <a16:creationId xmlns:a16="http://schemas.microsoft.com/office/drawing/2014/main" id="{4F7BB8FB-72E0-1857-68B0-74A7242302BA}"/>
              </a:ext>
            </a:extLst>
          </p:cNvPr>
          <p:cNvGraphicFramePr>
            <a:graphicFrameLocks noGrp="1" noDrilldown="1" noMove="1" noResize="1"/>
          </p:cNvGraphicFramePr>
          <p:nvPr userDrawn="1">
            <p:extLst>
              <p:ext uri="{D42A27DB-BD31-4B8C-83A1-F6EECF244321}">
                <p14:modId xmlns:p14="http://schemas.microsoft.com/office/powerpoint/2010/main" val="2158444187"/>
              </p:ext>
            </p:extLst>
          </p:nvPr>
        </p:nvGraphicFramePr>
        <p:xfrm>
          <a:off x="719138" y="1418408"/>
          <a:ext cx="3498497" cy="716280"/>
        </p:xfrm>
        <a:graphic>
          <a:graphicData uri="http://schemas.openxmlformats.org/drawingml/2006/table">
            <a:tbl>
              <a:tblPr/>
              <a:tblGrid>
                <a:gridCol w="3498497">
                  <a:extLst>
                    <a:ext uri="{9D8B030D-6E8A-4147-A177-3AD203B41FA5}">
                      <a16:colId xmlns:a16="http://schemas.microsoft.com/office/drawing/2014/main" val="215304301"/>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900" b="1" kern="1200" dirty="0">
                          <a:solidFill>
                            <a:srgbClr val="000000"/>
                          </a:solidFill>
                          <a:latin typeface="+mn-lt"/>
                          <a:ea typeface="+mn-ea"/>
                          <a:cs typeface="+mn-cs"/>
                        </a:rPr>
                        <a:t>Forsider DEPT</a:t>
                      </a:r>
                      <a:br>
                        <a:rPr lang="da-DK" sz="1900" b="1" kern="1200" dirty="0">
                          <a:solidFill>
                            <a:srgbClr val="000000"/>
                          </a:solidFill>
                          <a:latin typeface="+mn-lt"/>
                          <a:ea typeface="+mn-ea"/>
                          <a:cs typeface="+mn-cs"/>
                        </a:rPr>
                      </a:br>
                      <a:r>
                        <a:rPr lang="da-DK" sz="1000" b="1" kern="1200" dirty="0">
                          <a:solidFill>
                            <a:srgbClr val="000000"/>
                          </a:solidFill>
                          <a:latin typeface="+mn-lt"/>
                          <a:ea typeface="+mn-ea"/>
                          <a:cs typeface="+mn-cs"/>
                        </a:rPr>
                        <a:t>Grønne</a:t>
                      </a:r>
                      <a:r>
                        <a:rPr lang="da-DK" sz="1000" b="1" kern="1200" baseline="0" dirty="0">
                          <a:solidFill>
                            <a:srgbClr val="000000"/>
                          </a:solidFill>
                          <a:latin typeface="+mn-lt"/>
                          <a:ea typeface="+mn-ea"/>
                          <a:cs typeface="+mn-cs"/>
                        </a:rPr>
                        <a:t> farver og DEPT-logo </a:t>
                      </a:r>
                      <a:endParaRPr lang="da-DK" sz="1000" b="1" kern="1200" dirty="0">
                        <a:solidFill>
                          <a:srgbClr val="000000"/>
                        </a:solidFill>
                        <a:latin typeface="+mn-lt"/>
                        <a:ea typeface="+mn-ea"/>
                        <a:cs typeface="+mn-cs"/>
                      </a:endParaRPr>
                    </a:p>
                    <a:p>
                      <a:endParaRPr lang="da-DK" dirty="0"/>
                    </a:p>
                  </a:txBody>
                  <a:tcPr marL="0" marR="0" marT="0" marB="0">
                    <a:lnL>
                      <a:noFill/>
                    </a:lnL>
                    <a:lnR>
                      <a:noFill/>
                    </a:lnR>
                    <a:lnT>
                      <a:noFill/>
                    </a:lnT>
                    <a:lnB>
                      <a:noFill/>
                    </a:lnB>
                  </a:tcPr>
                </a:tc>
                <a:extLst>
                  <a:ext uri="{0D108BD9-81ED-4DB2-BD59-A6C34878D82A}">
                    <a16:rowId xmlns:a16="http://schemas.microsoft.com/office/drawing/2014/main" val="3894350337"/>
                  </a:ext>
                </a:extLst>
              </a:tr>
            </a:tbl>
          </a:graphicData>
        </a:graphic>
      </p:graphicFrame>
    </p:spTree>
    <p:extLst>
      <p:ext uri="{BB962C8B-B14F-4D97-AF65-F5344CB8AC3E}">
        <p14:creationId xmlns:p14="http://schemas.microsoft.com/office/powerpoint/2010/main" val="438824604"/>
      </p:ext>
    </p:extLst>
  </p:cSld>
  <p:clrMapOvr>
    <a:masterClrMapping/>
  </p:clrMapOvr>
  <p:extLst>
    <p:ext uri="{DCECCB84-F9BA-43D5-87BE-67443E8EF086}">
      <p15:sldGuideLst xmlns:p15="http://schemas.microsoft.com/office/powerpoint/2012/main">
        <p15:guide id="4" pos="2650" userDrawn="1">
          <p15:clr>
            <a:srgbClr val="A4A3A4"/>
          </p15:clr>
        </p15:guide>
        <p15:guide id="5" pos="2740" userDrawn="1">
          <p15:clr>
            <a:srgbClr val="A4A3A4"/>
          </p15:clr>
        </p15:guide>
        <p15:guide id="6" pos="4937" userDrawn="1">
          <p15:clr>
            <a:srgbClr val="A4A3A4"/>
          </p15:clr>
        </p15:guide>
        <p15:guide id="7" pos="5028" userDrawn="1">
          <p15:clr>
            <a:srgbClr val="A4A3A4"/>
          </p15:clr>
        </p15:guide>
        <p15:guide id="8" orient="horz" pos="12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rside E">
    <p:bg>
      <p:bgPr>
        <a:solidFill>
          <a:schemeClr val="tx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776" y="0"/>
            <a:ext cx="5078224"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476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 name="Title 1">
            <a:extLst>
              <a:ext uri="{FF2B5EF4-FFF2-40B4-BE49-F238E27FC236}">
                <a16:creationId xmlns:a16="http://schemas.microsoft.com/office/drawing/2014/main" id="{CC779C68-2C96-7ABE-EA85-48017892F51B}"/>
              </a:ext>
            </a:extLst>
          </p:cNvPr>
          <p:cNvSpPr>
            <a:spLocks noGrp="1"/>
          </p:cNvSpPr>
          <p:nvPr>
            <p:ph type="title" hasCustomPrompt="1"/>
          </p:nvPr>
        </p:nvSpPr>
        <p:spPr>
          <a:xfrm>
            <a:off x="7833599" y="1674919"/>
            <a:ext cx="3637675" cy="1891241"/>
          </a:xfrm>
        </p:spPr>
        <p:txBody>
          <a:bodyPr anchor="b" anchorCtr="0"/>
          <a:lstStyle>
            <a:lvl1pPr>
              <a:lnSpc>
                <a:spcPct val="95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833600" y="3723361"/>
            <a:ext cx="3637675" cy="1891241"/>
          </a:xfrm>
        </p:spPr>
        <p:txBody>
          <a:bodyPr lIns="0"/>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d952aa90-f713-4f6e-83ce-a19875727201&quot;}}">
            <a:extLst>
              <a:ext uri="{FF2B5EF4-FFF2-40B4-BE49-F238E27FC236}">
                <a16:creationId xmlns:a16="http://schemas.microsoft.com/office/drawing/2014/main" id="{F8A29FD4-5861-BFB7-CFEF-AA583885432E}"/>
              </a:ext>
            </a:extLst>
          </p:cNvPr>
          <p:cNvSpPr txBox="1">
            <a:spLocks/>
          </p:cNvSpPr>
          <p:nvPr userDrawn="1"/>
        </p:nvSpPr>
        <p:spPr>
          <a:xfrm>
            <a:off x="10077175"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24AAD818-E4AC-42DF-ABA3-4B9DD200DC6C}" type="datetime1">
              <a:rPr lang="da-DK" smtClean="0"/>
              <a:t>21-05-2026</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2"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Images/Billeder</a:t>
            </a:r>
            <a:endParaRPr lang="da-DK"/>
          </a:p>
        </p:txBody>
      </p:sp>
      <p:pic>
        <p:nvPicPr>
          <p:cNvPr id="982892495" name="logo" descr="{&quot;templafy&quot;:{&quot;id&quot;:&quot;96c7eee8-f65f-4e99-8c69-bfc19df43c7c&quot;}}"/>
          <p:cNvPicPr>
            <a:picLocks noChangeAspect="1"/>
          </p:cNvPicPr>
          <p:nvPr/>
        </p:nvPicPr>
        <p:blipFill>
          <a:blip r:embed="rId2"/>
          <a:stretch>
            <a:fillRect/>
          </a:stretch>
        </p:blipFill>
        <p:spPr>
          <a:xfrm>
            <a:off x="7689600" y="720000"/>
            <a:ext cx="2203500" cy="655200"/>
          </a:xfrm>
          <a:prstGeom prst="rect">
            <a:avLst/>
          </a:prstGeom>
        </p:spPr>
      </p:pic>
      <p:sp>
        <p:nvSpPr>
          <p:cNvPr id="2" name="Name" descr="{&quot;templafy&quot;:{&quot;id&quot;:&quot;6c7ecde2-1d88-46e3-8cf8-cdbebcd7076c&quot;}}">
            <a:extLst>
              <a:ext uri="{FF2B5EF4-FFF2-40B4-BE49-F238E27FC236}">
                <a16:creationId xmlns:a16="http://schemas.microsoft.com/office/drawing/2014/main" id="{17284902-2A4B-113D-8DA5-670E19E8D621}"/>
              </a:ext>
            </a:extLst>
          </p:cNvPr>
          <p:cNvSpPr/>
          <p:nvPr userDrawn="1"/>
        </p:nvSpPr>
        <p:spPr>
          <a:xfrm>
            <a:off x="7833599" y="6400801"/>
            <a:ext cx="2239976"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Maiken Rabøl Rossen</a:t>
            </a:r>
          </a:p>
        </p:txBody>
      </p:sp>
    </p:spTree>
    <p:extLst>
      <p:ext uri="{BB962C8B-B14F-4D97-AF65-F5344CB8AC3E}">
        <p14:creationId xmlns:p14="http://schemas.microsoft.com/office/powerpoint/2010/main" val="38034885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934" userDrawn="1">
          <p15:clr>
            <a:srgbClr val="A4A3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orside F">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776" y="0"/>
            <a:ext cx="5078224"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476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1">
            <a:extLst>
              <a:ext uri="{FF2B5EF4-FFF2-40B4-BE49-F238E27FC236}">
                <a16:creationId xmlns:a16="http://schemas.microsoft.com/office/drawing/2014/main" id="{0B0C7C12-E356-9CE7-C483-DCDCDC4A3FE9}"/>
              </a:ext>
            </a:extLst>
          </p:cNvPr>
          <p:cNvSpPr>
            <a:spLocks noGrp="1"/>
          </p:cNvSpPr>
          <p:nvPr>
            <p:ph type="title" hasCustomPrompt="1"/>
          </p:nvPr>
        </p:nvSpPr>
        <p:spPr>
          <a:xfrm>
            <a:off x="7833599" y="1674919"/>
            <a:ext cx="3637675" cy="1891241"/>
          </a:xfrm>
        </p:spPr>
        <p:txBody>
          <a:bodyPr anchor="b" anchorCtr="0"/>
          <a:lstStyle>
            <a:lvl1pPr>
              <a:lnSpc>
                <a:spcPct val="95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833600" y="3723361"/>
            <a:ext cx="3637674" cy="1891241"/>
          </a:xfrm>
        </p:spPr>
        <p:txBody>
          <a:bodyPr lIns="18000"/>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E0070F66-CF73-49C3-8D50-21B8D94A1B0D}" type="datetime1">
              <a:rPr lang="da-DK" smtClean="0"/>
              <a:t>21-05-2026</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1" y="0"/>
            <a:ext cx="7113777"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Images/Billeder</a:t>
            </a:r>
            <a:endParaRPr lang="da-DK"/>
          </a:p>
        </p:txBody>
      </p:sp>
      <p:pic>
        <p:nvPicPr>
          <p:cNvPr id="1140629672" name="logo" descr="{&quot;templafy&quot;:{&quot;id&quot;:&quot;d11e36e3-d716-4459-b59e-19a02b4d3f21&quot;}}"/>
          <p:cNvPicPr>
            <a:picLocks noChangeAspect="1"/>
          </p:cNvPicPr>
          <p:nvPr/>
        </p:nvPicPr>
        <p:blipFill>
          <a:blip r:embed="rId2"/>
          <a:stretch>
            <a:fillRect/>
          </a:stretch>
        </p:blipFill>
        <p:spPr>
          <a:xfrm>
            <a:off x="7689600" y="720000"/>
            <a:ext cx="2203500" cy="655200"/>
          </a:xfrm>
          <a:prstGeom prst="rect">
            <a:avLst/>
          </a:prstGeom>
        </p:spPr>
      </p:pic>
      <p:sp>
        <p:nvSpPr>
          <p:cNvPr id="2" name="Date" descr="{&quot;templafy&quot;:{&quot;id&quot;:&quot;5921f1b4-8f1a-4f86-8122-a08a3979e0cc&quot;}}">
            <a:extLst>
              <a:ext uri="{FF2B5EF4-FFF2-40B4-BE49-F238E27FC236}">
                <a16:creationId xmlns:a16="http://schemas.microsoft.com/office/drawing/2014/main" id="{5D17548A-3F1C-C537-9A11-94E056EA4672}"/>
              </a:ext>
            </a:extLst>
          </p:cNvPr>
          <p:cNvSpPr txBox="1">
            <a:spLocks/>
          </p:cNvSpPr>
          <p:nvPr userDrawn="1"/>
        </p:nvSpPr>
        <p:spPr>
          <a:xfrm>
            <a:off x="10077175"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6" name="Name" descr="{&quot;templafy&quot;:{&quot;id&quot;:&quot;9aecfc94-5333-4062-89f8-1ffdabef3f41&quot;}}">
            <a:extLst>
              <a:ext uri="{FF2B5EF4-FFF2-40B4-BE49-F238E27FC236}">
                <a16:creationId xmlns:a16="http://schemas.microsoft.com/office/drawing/2014/main" id="{F5852ED3-3D05-34ED-B756-D3680A5A4578}"/>
              </a:ext>
            </a:extLst>
          </p:cNvPr>
          <p:cNvSpPr/>
          <p:nvPr userDrawn="1"/>
        </p:nvSpPr>
        <p:spPr>
          <a:xfrm>
            <a:off x="7833599" y="6400801"/>
            <a:ext cx="2239976"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Maiken Rabøl Rossen</a:t>
            </a:r>
          </a:p>
        </p:txBody>
      </p:sp>
    </p:spTree>
    <p:extLst>
      <p:ext uri="{BB962C8B-B14F-4D97-AF65-F5344CB8AC3E}">
        <p14:creationId xmlns:p14="http://schemas.microsoft.com/office/powerpoint/2010/main" val="280419238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934"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rside G">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Picture Placeholder 7">
            <a:extLst>
              <a:ext uri="{FF2B5EF4-FFF2-40B4-BE49-F238E27FC236}">
                <a16:creationId xmlns:a16="http://schemas.microsoft.com/office/drawing/2014/main" id="{108BECB9-D972-9829-978C-B168305D223D}"/>
              </a:ext>
            </a:extLst>
          </p:cNvPr>
          <p:cNvSpPr>
            <a:spLocks noGrp="1"/>
          </p:cNvSpPr>
          <p:nvPr>
            <p:ph type="pic" sz="quarter" idx="14" hasCustomPrompt="1"/>
          </p:nvPr>
        </p:nvSpPr>
        <p:spPr>
          <a:xfrm>
            <a:off x="-2" y="0"/>
            <a:ext cx="12048002"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Images/Billeder</a:t>
            </a:r>
            <a:endParaRPr lang="da-DK"/>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51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20000" y="4316774"/>
            <a:ext cx="8335100" cy="1271824"/>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6" name="Name" descr="{&quot;templafy&quot;:{&quot;id&quot;:&quot;1be1fd6d-3dc7-4365-bef4-5d85cafb7785&quot;}}">
            <a:extLst>
              <a:ext uri="{FF2B5EF4-FFF2-40B4-BE49-F238E27FC236}">
                <a16:creationId xmlns:a16="http://schemas.microsoft.com/office/drawing/2014/main" id="{4B3973E0-755F-84BD-3093-F5A14B55E327}"/>
              </a:ext>
            </a:extLst>
          </p:cNvPr>
          <p:cNvSpPr/>
          <p:nvPr userDrawn="1"/>
        </p:nvSpPr>
        <p:spPr>
          <a:xfrm>
            <a:off x="720000" y="6400801"/>
            <a:ext cx="8335100"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Maiken Rabøl Rossen</a:t>
            </a:r>
          </a:p>
        </p:txBody>
      </p:sp>
      <p:sp>
        <p:nvSpPr>
          <p:cNvPr id="17" name="Date" descr="{&quot;templafy&quot;:{&quot;id&quot;:&quot;764f1636-029d-4ca2-a11c-14aeea4d8d2f&quot;}}">
            <a:extLst>
              <a:ext uri="{FF2B5EF4-FFF2-40B4-BE49-F238E27FC236}">
                <a16:creationId xmlns:a16="http://schemas.microsoft.com/office/drawing/2014/main" id="{F8A29FD4-5861-BFB7-CFEF-AA583885432E}"/>
              </a:ext>
            </a:extLst>
          </p:cNvPr>
          <p:cNvSpPr txBox="1">
            <a:spLocks/>
          </p:cNvSpPr>
          <p:nvPr userDrawn="1"/>
        </p:nvSpPr>
        <p:spPr>
          <a:xfrm>
            <a:off x="9982201" y="6400801"/>
            <a:ext cx="1489074"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1DC81486-0C06-4A53-8CD5-AA6A1048FA3A}" type="datetime1">
              <a:rPr lang="da-DK" smtClean="0"/>
              <a:t>21-05-2026</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pic>
        <p:nvPicPr>
          <p:cNvPr id="1394042519" name="logo" descr="{&quot;templafy&quot;:{&quot;id&quot;:&quot;ca067cbc-9162-404c-8fa5-18a7d7131022&quot;}}"/>
          <p:cNvPicPr>
            <a:picLocks noChangeAspect="1"/>
          </p:cNvPicPr>
          <p:nvPr/>
        </p:nvPicPr>
        <p:blipFill>
          <a:blip r:embed="rId2"/>
          <a:stretch>
            <a:fillRect/>
          </a:stretch>
        </p:blipFill>
        <p:spPr>
          <a:xfrm>
            <a:off x="557213" y="720000"/>
            <a:ext cx="2203500" cy="655200"/>
          </a:xfrm>
          <a:prstGeom prst="rect">
            <a:avLst/>
          </a:prstGeom>
        </p:spPr>
      </p:pic>
      <p:sp>
        <p:nvSpPr>
          <p:cNvPr id="4" name="Title 1">
            <a:extLst>
              <a:ext uri="{FF2B5EF4-FFF2-40B4-BE49-F238E27FC236}">
                <a16:creationId xmlns:a16="http://schemas.microsoft.com/office/drawing/2014/main" id="{6CE676AB-A231-D45D-FBAD-299A430F0F49}"/>
              </a:ext>
            </a:extLst>
          </p:cNvPr>
          <p:cNvSpPr>
            <a:spLocks noGrp="1"/>
          </p:cNvSpPr>
          <p:nvPr>
            <p:ph type="title" hasCustomPrompt="1"/>
          </p:nvPr>
        </p:nvSpPr>
        <p:spPr>
          <a:xfrm>
            <a:off x="719138" y="2231938"/>
            <a:ext cx="8335100" cy="1778909"/>
          </a:xfrm>
        </p:spPr>
        <p:txBody>
          <a:bodyPr anchor="b" anchorCtr="0"/>
          <a:lstStyle>
            <a:lvl1pPr>
              <a:lnSpc>
                <a:spcPct val="90000"/>
              </a:lnSpc>
              <a:defRPr sz="6000"/>
            </a:lvl1pPr>
          </a:lstStyle>
          <a:p>
            <a:r>
              <a:rPr lang="da-DK" dirty="0"/>
              <a:t>Klik for at tilføje overskrift</a:t>
            </a:r>
            <a:endParaRPr lang="da-DK"/>
          </a:p>
        </p:txBody>
      </p:sp>
    </p:spTree>
    <p:extLst>
      <p:ext uri="{BB962C8B-B14F-4D97-AF65-F5344CB8AC3E}">
        <p14:creationId xmlns:p14="http://schemas.microsoft.com/office/powerpoint/2010/main" val="1936977237"/>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Et indho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3B0B8-21F0-341F-784C-942BAECF560D}"/>
              </a:ext>
            </a:extLst>
          </p:cNvPr>
          <p:cNvSpPr>
            <a:spLocks noGrp="1"/>
          </p:cNvSpPr>
          <p:nvPr>
            <p:ph type="title" hasCustomPrompt="1"/>
          </p:nvPr>
        </p:nvSpPr>
        <p:spPr/>
        <p:txBody>
          <a:bodyPr/>
          <a:lstStyle>
            <a:lvl1pPr>
              <a:lnSpc>
                <a:spcPct val="93000"/>
              </a:lnSpc>
              <a:defRPr/>
            </a:lvl1pPr>
          </a:lstStyle>
          <a:p>
            <a:r>
              <a:rPr lang="da-DK" dirty="0"/>
              <a:t>Klik for at tilføje titel i maks. to linjer</a:t>
            </a:r>
            <a:endParaRPr lang="da-DK"/>
          </a:p>
        </p:txBody>
      </p:sp>
      <p:sp>
        <p:nvSpPr>
          <p:cNvPr id="3" name="Pladsholder til indhold 2">
            <a:extLst>
              <a:ext uri="{FF2B5EF4-FFF2-40B4-BE49-F238E27FC236}">
                <a16:creationId xmlns:a16="http://schemas.microsoft.com/office/drawing/2014/main" id="{2993A456-B0DA-6E37-E7F7-78B31B62B6DB}"/>
              </a:ext>
            </a:extLst>
          </p:cNvPr>
          <p:cNvSpPr>
            <a:spLocks noGrp="1"/>
          </p:cNvSpPr>
          <p:nvPr>
            <p:ph idx="1" hasCustomPrompt="1"/>
          </p:nvPr>
        </p:nvSpPr>
        <p:spPr/>
        <p:txBody>
          <a:bodyPr/>
          <a:lstStyle>
            <a:lvl1pPr>
              <a:defRPr/>
            </a:lvl1pPr>
          </a:lstStyle>
          <a:p>
            <a:pPr lvl="0"/>
            <a:r>
              <a:rPr lang="da-DK" dirty="0"/>
              <a:t>Klik for at tilføje tekst                                                                                                                                                                  Brug TAB for at gå frem i tekst-niveau.                                                                                                                                       Brug SHIFT+TAB for at gå tilbage i tekst-niveau.                                                                                                              Alternativt kan Forøge og Formindsk listeniveau bruges.</a:t>
            </a:r>
            <a:endParaRPr lang="da-DK"/>
          </a:p>
          <a:p>
            <a:pPr lvl="1"/>
            <a:r>
              <a:rPr lang="da-DK" dirty="0"/>
              <a:t>Andet niveau</a:t>
            </a:r>
            <a:endParaRPr lang="da-DK"/>
          </a:p>
          <a:p>
            <a:pPr lvl="2"/>
            <a:r>
              <a:rPr lang="da-DK" dirty="0"/>
              <a:t>Tredje niveau</a:t>
            </a:r>
            <a:endParaRPr lang="da-DK"/>
          </a:p>
          <a:p>
            <a:pPr lvl="3"/>
            <a:r>
              <a:rPr lang="da-DK" dirty="0"/>
              <a:t>Fjerde niveau</a:t>
            </a:r>
            <a:endParaRPr lang="da-DK"/>
          </a:p>
          <a:p>
            <a:pPr lvl="4"/>
            <a:r>
              <a:rPr lang="da-DK" dirty="0"/>
              <a:t>Femte niveau</a:t>
            </a:r>
            <a:endParaRPr lang="da-DK"/>
          </a:p>
        </p:txBody>
      </p:sp>
      <p:sp>
        <p:nvSpPr>
          <p:cNvPr id="4" name="Pladsholder til dato 3">
            <a:extLst>
              <a:ext uri="{FF2B5EF4-FFF2-40B4-BE49-F238E27FC236}">
                <a16:creationId xmlns:a16="http://schemas.microsoft.com/office/drawing/2014/main" id="{A6E7D75E-CAEE-4406-2331-168999558618}"/>
              </a:ext>
            </a:extLst>
          </p:cNvPr>
          <p:cNvSpPr>
            <a:spLocks noGrp="1"/>
          </p:cNvSpPr>
          <p:nvPr>
            <p:ph type="dt" sz="half" idx="10"/>
          </p:nvPr>
        </p:nvSpPr>
        <p:spPr/>
        <p:txBody>
          <a:bodyPr/>
          <a:lstStyle/>
          <a:p>
            <a:fld id="{61B1F00C-AA81-451C-9F2E-28BAD98A005E}" type="datetime1">
              <a:rPr lang="da-DK" smtClean="0"/>
              <a:t>21-05-2026</a:t>
            </a:fld>
            <a:endParaRPr lang="da-DK" dirty="0"/>
          </a:p>
        </p:txBody>
      </p:sp>
      <p:sp>
        <p:nvSpPr>
          <p:cNvPr id="5" name="Pladsholder til sidefod 4">
            <a:extLst>
              <a:ext uri="{FF2B5EF4-FFF2-40B4-BE49-F238E27FC236}">
                <a16:creationId xmlns:a16="http://schemas.microsoft.com/office/drawing/2014/main" id="{FE52C076-F90E-75A8-4F73-5E6DDB53DB7F}"/>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DF14AC2F-F82D-B406-9CBA-84C19D34CBD9}"/>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497308629"/>
      </p:ext>
    </p:extLst>
  </p:cSld>
  <p:clrMapOvr>
    <a:masterClrMapping/>
  </p:clrMapOvr>
  <p:extLst>
    <p:ext uri="{DCECCB84-F9BA-43D5-87BE-67443E8EF086}">
      <p15:sldGuideLst xmlns:p15="http://schemas.microsoft.com/office/powerpoint/2012/main">
        <p15:guide id="1" orient="horz" pos="1265" userDrawn="1">
          <p15:clr>
            <a:srgbClr val="A4A3A4"/>
          </p15:clr>
        </p15:guide>
        <p15:guide id="2" orient="horz" pos="410" userDrawn="1">
          <p15:clr>
            <a:srgbClr val="A4A3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hold og billede">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D4FF46-CE6D-B856-836B-59F03AD92EA8}"/>
              </a:ext>
            </a:extLst>
          </p:cNvPr>
          <p:cNvSpPr>
            <a:spLocks noGrp="1"/>
          </p:cNvSpPr>
          <p:nvPr>
            <p:ph type="title" hasCustomPrompt="1"/>
          </p:nvPr>
        </p:nvSpPr>
        <p:spPr>
          <a:xfrm>
            <a:off x="719137" y="650342"/>
            <a:ext cx="6249987" cy="1149666"/>
          </a:xfrm>
        </p:spPr>
        <p:txBody>
          <a:bodyPr/>
          <a:lstStyle/>
          <a:p>
            <a:r>
              <a:rPr lang="da-DK" dirty="0"/>
              <a:t>Klik for at tilføje titel i maks. to linjer</a:t>
            </a:r>
            <a:endParaRPr lang="da-DK"/>
          </a:p>
        </p:txBody>
      </p:sp>
      <p:sp>
        <p:nvSpPr>
          <p:cNvPr id="3" name="Content Placeholder 2"/>
          <p:cNvSpPr>
            <a:spLocks noGrp="1"/>
          </p:cNvSpPr>
          <p:nvPr>
            <p:ph sz="half" idx="1" hasCustomPrompt="1"/>
          </p:nvPr>
        </p:nvSpPr>
        <p:spPr>
          <a:xfrm>
            <a:off x="720000" y="2008800"/>
            <a:ext cx="5673600" cy="4125300"/>
          </a:xfrm>
        </p:spPr>
        <p:txBody>
          <a:bodyPr/>
          <a:lstStyle>
            <a:lvl1pPr>
              <a:defRPr/>
            </a:lvl1pPr>
          </a:lstStyle>
          <a:p>
            <a:pPr lvl="0"/>
            <a:r>
              <a:rPr lang="da-DK" dirty="0"/>
              <a:t>Klik for at tilføje tekst                                                                   Brug TAB for at gå frem i tekst-niveau.                                      Brug SHIFT+TAB for at gå tilbage i tekst-niveau.                     Alternativt kan Forøge og Formindsk listeniveau bruges.</a:t>
            </a:r>
            <a:endParaRPr lang="da-DK"/>
          </a:p>
          <a:p>
            <a:pPr lvl="1"/>
            <a:r>
              <a:rPr lang="da-DK" dirty="0"/>
              <a:t>Andet niveau</a:t>
            </a:r>
            <a:endParaRPr lang="da-DK"/>
          </a:p>
          <a:p>
            <a:pPr lvl="2"/>
            <a:r>
              <a:rPr lang="da-DK" dirty="0"/>
              <a:t>Tredje niveau</a:t>
            </a:r>
            <a:endParaRPr lang="da-DK"/>
          </a:p>
          <a:p>
            <a:pPr lvl="3"/>
            <a:r>
              <a:rPr lang="da-DK" dirty="0"/>
              <a:t>Fjerde niveau</a:t>
            </a:r>
            <a:endParaRPr lang="da-DK"/>
          </a:p>
          <a:p>
            <a:pPr lvl="4"/>
            <a:r>
              <a:rPr lang="da-DK" dirty="0"/>
              <a:t>Femte niveau</a:t>
            </a:r>
            <a:endParaRPr lang="da-DK"/>
          </a:p>
        </p:txBody>
      </p:sp>
      <p:sp>
        <p:nvSpPr>
          <p:cNvPr id="10" name="Picture Placeholder 9">
            <a:extLst>
              <a:ext uri="{FF2B5EF4-FFF2-40B4-BE49-F238E27FC236}">
                <a16:creationId xmlns:a16="http://schemas.microsoft.com/office/drawing/2014/main" id="{E89401BF-E778-41B0-9410-436DA4388220}"/>
              </a:ext>
            </a:extLst>
          </p:cNvPr>
          <p:cNvSpPr>
            <a:spLocks noGrp="1"/>
          </p:cNvSpPr>
          <p:nvPr>
            <p:ph type="pic" sz="quarter" idx="15" hasCustomPrompt="1"/>
          </p:nvPr>
        </p:nvSpPr>
        <p:spPr>
          <a:xfrm>
            <a:off x="7113600" y="0"/>
            <a:ext cx="5079600" cy="6858000"/>
          </a:xfrm>
          <a:solidFill>
            <a:schemeClr val="bg1">
              <a:lumMod val="95000"/>
            </a:schemeClr>
          </a:solidFill>
        </p:spPr>
        <p:txBody>
          <a:bodyPr tIns="72000"/>
          <a:lstStyle>
            <a:lvl1pPr marL="0" indent="0" algn="ctr">
              <a:buNone/>
              <a:defRPr sz="1600"/>
            </a:lvl1pPr>
          </a:lstStyle>
          <a:p>
            <a:r>
              <a:rPr lang="da-DK" dirty="0"/>
              <a:t>Klik på rammen og indsæt billede via Templafy Images /Billeder</a:t>
            </a:r>
            <a:endParaRPr lang="da-DK"/>
          </a:p>
        </p:txBody>
      </p:sp>
      <p:sp>
        <p:nvSpPr>
          <p:cNvPr id="8" name="Pladsholder til dato 7">
            <a:extLst>
              <a:ext uri="{FF2B5EF4-FFF2-40B4-BE49-F238E27FC236}">
                <a16:creationId xmlns:a16="http://schemas.microsoft.com/office/drawing/2014/main" id="{C3B3B563-F224-9CFB-2FE8-16FD62C9C2A8}"/>
              </a:ext>
            </a:extLst>
          </p:cNvPr>
          <p:cNvSpPr>
            <a:spLocks noGrp="1"/>
          </p:cNvSpPr>
          <p:nvPr>
            <p:ph type="dt" sz="half" idx="16"/>
          </p:nvPr>
        </p:nvSpPr>
        <p:spPr/>
        <p:txBody>
          <a:bodyPr/>
          <a:lstStyle/>
          <a:p>
            <a:fld id="{6666F036-CB9B-4745-AAB4-28D8EDF7CDE0}" type="datetime1">
              <a:rPr lang="da-DK" smtClean="0"/>
              <a:t>21-05-2026</a:t>
            </a:fld>
            <a:endParaRPr lang="da-DK" dirty="0"/>
          </a:p>
        </p:txBody>
      </p:sp>
      <p:sp>
        <p:nvSpPr>
          <p:cNvPr id="12" name="Pladsholder til sidefod 11">
            <a:extLst>
              <a:ext uri="{FF2B5EF4-FFF2-40B4-BE49-F238E27FC236}">
                <a16:creationId xmlns:a16="http://schemas.microsoft.com/office/drawing/2014/main" id="{A2B5294C-FE81-7003-740A-D4DE8E74D308}"/>
              </a:ext>
            </a:extLst>
          </p:cNvPr>
          <p:cNvSpPr>
            <a:spLocks noGrp="1"/>
          </p:cNvSpPr>
          <p:nvPr>
            <p:ph type="ftr" sz="quarter" idx="17"/>
          </p:nvPr>
        </p:nvSpPr>
        <p:spPr/>
        <p:txBody>
          <a:bodyPr/>
          <a:lstStyle/>
          <a:p>
            <a:endParaRPr lang="da-DK" dirty="0"/>
          </a:p>
        </p:txBody>
      </p:sp>
      <p:sp>
        <p:nvSpPr>
          <p:cNvPr id="13" name="Pladsholder til slidenummer 12">
            <a:extLst>
              <a:ext uri="{FF2B5EF4-FFF2-40B4-BE49-F238E27FC236}">
                <a16:creationId xmlns:a16="http://schemas.microsoft.com/office/drawing/2014/main" id="{76A5877A-B296-86F1-727D-5E8A0D1A866C}"/>
              </a:ext>
            </a:extLst>
          </p:cNvPr>
          <p:cNvSpPr>
            <a:spLocks noGrp="1"/>
          </p:cNvSpPr>
          <p:nvPr>
            <p:ph type="sldNum" sz="quarter" idx="18"/>
          </p:nvPr>
        </p:nvSpPr>
        <p:spPr>
          <a:xfrm>
            <a:off x="58348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4255042956"/>
      </p:ext>
    </p:extLst>
  </p:cSld>
  <p:clrMapOvr>
    <a:masterClrMapping/>
  </p:clrMapOvr>
  <p:extLst>
    <p:ext uri="{DCECCB84-F9BA-43D5-87BE-67443E8EF086}">
      <p15:sldGuideLst xmlns:p15="http://schemas.microsoft.com/office/powerpoint/2012/main">
        <p15:guide id="1" pos="4027" userDrawn="1">
          <p15:clr>
            <a:srgbClr val="A4A3A4"/>
          </p15:clr>
        </p15:guide>
        <p15:guide id="2" pos="4481" userDrawn="1">
          <p15:clr>
            <a:srgbClr val="A4A3A4"/>
          </p15:clr>
        </p15:guide>
        <p15:guide id="3" orient="horz" pos="1265" userDrawn="1">
          <p15:clr>
            <a:srgbClr val="A4A3A4"/>
          </p15:clr>
        </p15:guide>
        <p15:guide id="4" pos="4390" userDrawn="1">
          <p15:clr>
            <a:srgbClr val="A4A3A4"/>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9138" y="650342"/>
            <a:ext cx="10748962" cy="1149666"/>
          </a:xfrm>
          <a:prstGeom prst="rect">
            <a:avLst/>
          </a:prstGeom>
        </p:spPr>
        <p:txBody>
          <a:bodyPr vert="horz" lIns="0" tIns="0" rIns="0" bIns="0" rtlCol="0" anchor="t" anchorCtr="0">
            <a:noAutofit/>
          </a:bodyPr>
          <a:lstStyle/>
          <a:p>
            <a:r>
              <a:rPr lang="da-DK" dirty="0"/>
              <a:t>Klik for at redigere i master</a:t>
            </a:r>
            <a:endParaRPr lang="da-DK"/>
          </a:p>
        </p:txBody>
      </p:sp>
      <p:sp>
        <p:nvSpPr>
          <p:cNvPr id="3" name="Text Placeholder 2"/>
          <p:cNvSpPr>
            <a:spLocks noGrp="1"/>
          </p:cNvSpPr>
          <p:nvPr>
            <p:ph type="body" idx="1"/>
          </p:nvPr>
        </p:nvSpPr>
        <p:spPr>
          <a:xfrm>
            <a:off x="720000" y="2008800"/>
            <a:ext cx="10749600" cy="4125600"/>
          </a:xfrm>
          <a:prstGeom prst="rect">
            <a:avLst/>
          </a:prstGeom>
        </p:spPr>
        <p:txBody>
          <a:bodyPr vert="horz" lIns="0" tIns="0" rIns="0" bIns="0" rtlCol="0">
            <a:noAutofit/>
          </a:bodyPr>
          <a:lstStyle/>
          <a:p>
            <a:pPr lvl="0"/>
            <a:r>
              <a:rPr lang="da-DK" noProof="0" dirty="0"/>
              <a:t>Niveau 1                                                                                                                                                                                               Klik ENTER og derefter TAB for at se næste tekstformat                                                                                                                 Klik SHIFT+TAB for at se foregående tekstformat</a:t>
            </a:r>
            <a:endParaRPr lang="da-DK"/>
          </a:p>
          <a:p>
            <a:pPr lvl="1"/>
            <a:r>
              <a:rPr lang="da-DK" noProof="0" dirty="0"/>
              <a:t>Niveau 2</a:t>
            </a:r>
            <a:endParaRPr lang="da-DK"/>
          </a:p>
          <a:p>
            <a:pPr lvl="2"/>
            <a:r>
              <a:rPr lang="da-DK" noProof="0" dirty="0"/>
              <a:t>Niveau 3</a:t>
            </a:r>
            <a:endParaRPr lang="da-DK"/>
          </a:p>
          <a:p>
            <a:pPr lvl="3"/>
            <a:r>
              <a:rPr lang="da-DK" noProof="0" dirty="0"/>
              <a:t>Niveau 4</a:t>
            </a:r>
            <a:endParaRPr lang="da-DK"/>
          </a:p>
          <a:p>
            <a:pPr lvl="4"/>
            <a:r>
              <a:rPr lang="da-DK" noProof="0" dirty="0"/>
              <a:t>Niveau 5, manchet/underoverskrift</a:t>
            </a:r>
            <a:endParaRPr lang="da-DK"/>
          </a:p>
          <a:p>
            <a:pPr lvl="5"/>
            <a:r>
              <a:rPr lang="da-DK" noProof="0" dirty="0"/>
              <a:t>Niveau 6</a:t>
            </a:r>
            <a:endParaRPr lang="da-DK"/>
          </a:p>
          <a:p>
            <a:pPr lvl="6"/>
            <a:r>
              <a:rPr lang="da-DK" noProof="0" dirty="0"/>
              <a:t>Niveau 7</a:t>
            </a:r>
            <a:endParaRPr lang="da-DK"/>
          </a:p>
          <a:p>
            <a:pPr lvl="7"/>
            <a:r>
              <a:rPr lang="da-DK" noProof="0" dirty="0"/>
              <a:t>Niveau 8</a:t>
            </a:r>
            <a:endParaRPr lang="da-DK"/>
          </a:p>
          <a:p>
            <a:pPr lvl="8"/>
            <a:r>
              <a:rPr lang="da-DK" noProof="0" dirty="0"/>
              <a:t>Niveau 9</a:t>
            </a:r>
            <a:endParaRPr lang="da-DK"/>
          </a:p>
        </p:txBody>
      </p:sp>
      <p:sp>
        <p:nvSpPr>
          <p:cNvPr id="4" name="Pladsholder til dato 18"/>
          <p:cNvSpPr>
            <a:spLocks noGrp="1"/>
          </p:cNvSpPr>
          <p:nvPr>
            <p:ph type="dt" sz="half" idx="2"/>
          </p:nvPr>
        </p:nvSpPr>
        <p:spPr>
          <a:xfrm>
            <a:off x="0" y="6858000"/>
            <a:ext cx="0" cy="0"/>
          </a:xfrm>
          <a:prstGeom prst="rect">
            <a:avLst/>
          </a:prstGeom>
        </p:spPr>
        <p:txBody>
          <a:bodyPr vert="horz" lIns="0" tIns="0" rIns="0" bIns="0" rtlCol="0" anchor="b" anchorCtr="0"/>
          <a:lstStyle>
            <a:lvl1pPr algn="l">
              <a:defRPr sz="800">
                <a:noFill/>
              </a:defRPr>
            </a:lvl1pPr>
          </a:lstStyle>
          <a:p>
            <a:fld id="{61B1F00C-AA81-451C-9F2E-28BAD98A005E}" type="datetime1">
              <a:rPr lang="da-DK" smtClean="0"/>
              <a:t>21-05-2026</a:t>
            </a:fld>
            <a:endParaRPr lang="da-DK" dirty="0"/>
          </a:p>
        </p:txBody>
      </p:sp>
      <p:sp>
        <p:nvSpPr>
          <p:cNvPr id="5" name="Pladsholder til sidefod 19"/>
          <p:cNvSpPr>
            <a:spLocks noGrp="1"/>
          </p:cNvSpPr>
          <p:nvPr>
            <p:ph type="ftr" sz="quarter" idx="3"/>
          </p:nvPr>
        </p:nvSpPr>
        <p:spPr>
          <a:xfrm>
            <a:off x="0" y="6858000"/>
            <a:ext cx="0" cy="0"/>
          </a:xfrm>
          <a:prstGeom prst="rect">
            <a:avLst/>
          </a:prstGeom>
        </p:spPr>
        <p:txBody>
          <a:bodyPr vert="horz" lIns="0" tIns="0" rIns="0" bIns="0" rtlCol="0" anchor="b" anchorCtr="0"/>
          <a:lstStyle>
            <a:lvl1pPr algn="l">
              <a:defRPr sz="800">
                <a:noFill/>
              </a:defRPr>
            </a:lvl1pPr>
          </a:lstStyle>
          <a:p>
            <a:endParaRPr lang="da-DK" dirty="0"/>
          </a:p>
        </p:txBody>
      </p:sp>
      <p:sp>
        <p:nvSpPr>
          <p:cNvPr id="6" name="Slide Number Placeholder 5"/>
          <p:cNvSpPr>
            <a:spLocks noGrp="1"/>
          </p:cNvSpPr>
          <p:nvPr>
            <p:ph type="sldNum" sz="quarter" idx="4"/>
          </p:nvPr>
        </p:nvSpPr>
        <p:spPr>
          <a:xfrm>
            <a:off x="10909300" y="6399170"/>
            <a:ext cx="558800" cy="180000"/>
          </a:xfrm>
          <a:prstGeom prst="rect">
            <a:avLst/>
          </a:prstGeom>
        </p:spPr>
        <p:txBody>
          <a:bodyPr vert="horz" lIns="0" tIns="0" rIns="0" bIns="0" rtlCol="0" anchor="t" anchorCtr="0"/>
          <a:lstStyle>
            <a:lvl1pPr algn="r">
              <a:defRPr sz="800">
                <a:solidFill>
                  <a:schemeClr val="tx1"/>
                </a:solidFill>
              </a:defRPr>
            </a:lvl1pPr>
          </a:lstStyle>
          <a:p>
            <a:fld id="{24C8C45C-947F-4981-8B3F-4F32E973C901}" type="slidenum">
              <a:rPr lang="da-DK" smtClean="0"/>
              <a:pPr/>
              <a:t>‹nr.›</a:t>
            </a:fld>
            <a:endParaRPr lang="da-DK" dirty="0"/>
          </a:p>
        </p:txBody>
      </p:sp>
      <p:sp>
        <p:nvSpPr>
          <p:cNvPr id="15" name="Titel" descr="{&quot;templafy&quot;:{&quot;id&quot;:&quot;6dd4fad8-d380-4840-9a01-752a6aca2c2d&quot;}}">
            <a:extLst>
              <a:ext uri="{FF2B5EF4-FFF2-40B4-BE49-F238E27FC236}">
                <a16:creationId xmlns:a16="http://schemas.microsoft.com/office/drawing/2014/main" id="{445AC3AE-1A66-6490-B603-DA0B48681A89}"/>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49" r:id="rId1"/>
    <p:sldLayoutId id="2147483746" r:id="rId2"/>
    <p:sldLayoutId id="2147483747" r:id="rId3"/>
    <p:sldLayoutId id="2147483748" r:id="rId4"/>
    <p:sldLayoutId id="2147483749" r:id="rId5"/>
    <p:sldLayoutId id="2147483750" r:id="rId6"/>
    <p:sldLayoutId id="2147483778" r:id="rId7"/>
    <p:sldLayoutId id="2147483751" r:id="rId8"/>
    <p:sldLayoutId id="2147483733" r:id="rId9"/>
    <p:sldLayoutId id="2147483752" r:id="rId10"/>
    <p:sldLayoutId id="2147483755" r:id="rId11"/>
    <p:sldLayoutId id="2147483782" r:id="rId12"/>
    <p:sldLayoutId id="2147483756" r:id="rId13"/>
    <p:sldLayoutId id="2147483758" r:id="rId14"/>
    <p:sldLayoutId id="2147483759" r:id="rId15"/>
    <p:sldLayoutId id="2147483783" r:id="rId16"/>
    <p:sldLayoutId id="2147483760" r:id="rId17"/>
    <p:sldLayoutId id="2147483784" r:id="rId18"/>
    <p:sldLayoutId id="2147483761" r:id="rId19"/>
    <p:sldLayoutId id="2147483785" r:id="rId20"/>
    <p:sldLayoutId id="2147483762" r:id="rId21"/>
    <p:sldLayoutId id="2147483786" r:id="rId22"/>
    <p:sldLayoutId id="2147483732" r:id="rId23"/>
    <p:sldLayoutId id="2147483763" r:id="rId24"/>
    <p:sldLayoutId id="2147483764" r:id="rId25"/>
    <p:sldLayoutId id="2147483765" r:id="rId26"/>
    <p:sldLayoutId id="2147483766" r:id="rId27"/>
    <p:sldLayoutId id="2147483768" r:id="rId28"/>
    <p:sldLayoutId id="2147483787" r:id="rId29"/>
    <p:sldLayoutId id="2147483767" r:id="rId30"/>
    <p:sldLayoutId id="2147483788" r:id="rId31"/>
    <p:sldLayoutId id="2147483769" r:id="rId32"/>
    <p:sldLayoutId id="2147483789" r:id="rId33"/>
    <p:sldLayoutId id="2147483770" r:id="rId34"/>
    <p:sldLayoutId id="2147483790" r:id="rId35"/>
    <p:sldLayoutId id="2147483771" r:id="rId36"/>
    <p:sldLayoutId id="2147483791" r:id="rId37"/>
    <p:sldLayoutId id="2147483772" r:id="rId38"/>
    <p:sldLayoutId id="2147483792" r:id="rId39"/>
    <p:sldLayoutId id="2147483773" r:id="rId40"/>
    <p:sldLayoutId id="2147483793" r:id="rId41"/>
    <p:sldLayoutId id="2147483795" r:id="rId42"/>
    <p:sldLayoutId id="2147483794" r:id="rId43"/>
    <p:sldLayoutId id="2147483654" r:id="rId44"/>
    <p:sldLayoutId id="2147483655" r:id="rId45"/>
    <p:sldLayoutId id="2147483775" r:id="rId46"/>
    <p:sldLayoutId id="2147483776" r:id="rId47"/>
    <p:sldLayoutId id="2147483779" r:id="rId48"/>
    <p:sldLayoutId id="2147483781" r:id="rId49"/>
  </p:sldLayoutIdLst>
  <p:hf hdr="0" ftr="0" dt="0"/>
  <p:txStyles>
    <p:titleStyle>
      <a:lvl1pPr algn="l" defTabSz="914400" rtl="0" eaLnBrk="1" latinLnBrk="0" hangingPunct="1">
        <a:lnSpc>
          <a:spcPct val="93000"/>
        </a:lnSpc>
        <a:spcBef>
          <a:spcPct val="0"/>
        </a:spcBef>
        <a:buNone/>
        <a:defRPr sz="4000" b="1" kern="1200">
          <a:solidFill>
            <a:schemeClr val="tx1"/>
          </a:solidFill>
          <a:latin typeface="+mj-lt"/>
          <a:ea typeface="+mj-ea"/>
          <a:cs typeface="+mj-cs"/>
        </a:defRPr>
      </a:lvl1pPr>
    </p:titleStyle>
    <p:body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4" orient="horz" pos="3864" userDrawn="1">
          <p15:clr>
            <a:srgbClr val="A4A3A4"/>
          </p15:clr>
        </p15:guide>
        <p15:guide id="27" pos="453" userDrawn="1">
          <p15:clr>
            <a:srgbClr val="A4A3A4"/>
          </p15:clr>
        </p15:guide>
        <p15:guide id="28" pos="7226" userDrawn="1">
          <p15:clr>
            <a:srgbClr val="A4A3A4"/>
          </p15:clr>
        </p15:guide>
        <p15:guide id="29" orient="horz" pos="453"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customXml" Target="../../customXml/item9.xml"/><Relationship Id="rId1" Type="http://schemas.openxmlformats.org/officeDocument/2006/relationships/customXml" Target="../../customXml/item5.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customXml" Target="../../customXml/item8.xml"/><Relationship Id="rId1" Type="http://schemas.openxmlformats.org/officeDocument/2006/relationships/customXml" Target="../../customXml/item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2.xml"/><Relationship Id="rId1" Type="http://schemas.openxmlformats.org/officeDocument/2006/relationships/customXml" Target="../../customXml/item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hyperlink" Target="https://uvm.dk/media/iuppxvjr/260223-hjaelpemiddeloversigt-til-gymnasiale-proever.pdf" TargetMode="External"/><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hyperlink" Target="https://uvm.dk/media/iuppxvjr/260223-hjaelpemiddeloversigt-til-gymnasiale-proever.pdf" TargetMode="External"/><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s://uvm.dk/media/iuppxvjr/260223-hjaelpemiddeloversigt-til-gymnasiale-proever.pdf" TargetMode="External"/><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6.xml"/><Relationship Id="rId1" Type="http://schemas.openxmlformats.org/officeDocument/2006/relationships/customXml" Target="../../customXml/item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customXml" Target="../../customXml/item10.xml"/><Relationship Id="rId1" Type="http://schemas.openxmlformats.org/officeDocument/2006/relationships/customXml" Target="../../customXml/item13.xml"/></Relationships>
</file>

<file path=ppt/slides/_rels/slide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4.xml"/><Relationship Id="rId1" Type="http://schemas.openxmlformats.org/officeDocument/2006/relationships/customXml" Target="../../customXml/item1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316C6-1ED1-85F5-405C-6D9E7CF4C9CD}"/>
              </a:ext>
            </a:extLst>
          </p:cNvPr>
          <p:cNvSpPr>
            <a:spLocks noGrp="1"/>
          </p:cNvSpPr>
          <p:nvPr>
            <p:ph type="title"/>
          </p:nvPr>
        </p:nvSpPr>
        <p:spPr/>
        <p:txBody>
          <a:bodyPr/>
          <a:lstStyle/>
          <a:p>
            <a:r>
              <a:rPr lang="da-DK" dirty="0"/>
              <a:t>Webinar - fysik</a:t>
            </a:r>
          </a:p>
        </p:txBody>
      </p:sp>
      <p:sp>
        <p:nvSpPr>
          <p:cNvPr id="4" name="Subtitle 3">
            <a:extLst>
              <a:ext uri="{FF2B5EF4-FFF2-40B4-BE49-F238E27FC236}">
                <a16:creationId xmlns:a16="http://schemas.microsoft.com/office/drawing/2014/main" id="{5D5BC995-D4F5-342B-F62A-6D7E2C372B9E}"/>
              </a:ext>
            </a:extLst>
          </p:cNvPr>
          <p:cNvSpPr>
            <a:spLocks noGrp="1"/>
          </p:cNvSpPr>
          <p:nvPr>
            <p:ph type="subTitle" idx="1"/>
          </p:nvPr>
        </p:nvSpPr>
        <p:spPr/>
        <p:txBody>
          <a:bodyPr/>
          <a:lstStyle/>
          <a:p>
            <a:r>
              <a:rPr lang="da-DK" dirty="0"/>
              <a:t>Eksamen - sommer 2026</a:t>
            </a:r>
          </a:p>
        </p:txBody>
      </p:sp>
      <p:sp>
        <p:nvSpPr>
          <p:cNvPr id="9" name="Pladsholder til slidenummer 8">
            <a:extLst>
              <a:ext uri="{FF2B5EF4-FFF2-40B4-BE49-F238E27FC236}">
                <a16:creationId xmlns:a16="http://schemas.microsoft.com/office/drawing/2014/main" id="{1E863F9A-3B61-FCCC-C418-DBAD8ECE42F9}"/>
              </a:ext>
            </a:extLst>
          </p:cNvPr>
          <p:cNvSpPr>
            <a:spLocks noGrp="1"/>
          </p:cNvSpPr>
          <p:nvPr>
            <p:ph type="sldNum" sz="quarter" idx="12"/>
          </p:nvPr>
        </p:nvSpPr>
        <p:spPr/>
        <p:txBody>
          <a:bodyPr/>
          <a:lstStyle/>
          <a:p>
            <a:r>
              <a:rPr lang="da-DK" dirty="0"/>
              <a:t>Side </a:t>
            </a:r>
            <a:fld id="{24C8C45C-947F-4981-8B3F-4F32E973C901}" type="slidenum">
              <a:rPr lang="da-DK" smtClean="0"/>
              <a:pPr/>
              <a:t>1</a:t>
            </a:fld>
            <a:endParaRPr lang="da-DK" dirty="0"/>
          </a:p>
        </p:txBody>
      </p:sp>
    </p:spTree>
    <p:custDataLst>
      <p:custData r:id="rId1"/>
      <p:custData r:id="rId2"/>
      <p:tags r:id="rId3"/>
    </p:custDataLst>
    <p:extLst>
      <p:ext uri="{BB962C8B-B14F-4D97-AF65-F5344CB8AC3E}">
        <p14:creationId xmlns:p14="http://schemas.microsoft.com/office/powerpoint/2010/main" val="2957921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dsholder til slidenummer 4">
            <a:extLst>
              <a:ext uri="{FF2B5EF4-FFF2-40B4-BE49-F238E27FC236}">
                <a16:creationId xmlns:a16="http://schemas.microsoft.com/office/drawing/2014/main" id="{906F4C26-75FA-465D-B8D1-1E5D3B5DE17A}"/>
              </a:ext>
            </a:extLst>
          </p:cNvPr>
          <p:cNvSpPr>
            <a:spLocks noGrp="1"/>
          </p:cNvSpPr>
          <p:nvPr>
            <p:ph type="sldNum" sz="quarter" idx="12"/>
          </p:nvPr>
        </p:nvSpPr>
        <p:spPr/>
        <p:txBody>
          <a:bodyPr/>
          <a:lstStyle/>
          <a:p>
            <a:fld id="{24C8C45C-947F-4981-8B3F-4F32E973C901}" type="slidenum">
              <a:rPr lang="da-DK" smtClean="0"/>
              <a:pPr/>
              <a:t>10</a:t>
            </a:fld>
            <a:endParaRPr lang="da-DK" dirty="0"/>
          </a:p>
        </p:txBody>
      </p:sp>
      <p:graphicFrame>
        <p:nvGraphicFramePr>
          <p:cNvPr id="6" name="Diagram 5">
            <a:extLst>
              <a:ext uri="{FF2B5EF4-FFF2-40B4-BE49-F238E27FC236}">
                <a16:creationId xmlns:a16="http://schemas.microsoft.com/office/drawing/2014/main" id="{DB014C04-CB04-43BD-B622-675DE70AE2E3}"/>
              </a:ext>
            </a:extLst>
          </p:cNvPr>
          <p:cNvGraphicFramePr>
            <a:graphicFrameLocks/>
          </p:cNvGraphicFramePr>
          <p:nvPr/>
        </p:nvGraphicFramePr>
        <p:xfrm>
          <a:off x="548641" y="0"/>
          <a:ext cx="11425186"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6337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4FFE74F-D9E8-40D4-9348-D437784441E5}"/>
              </a:ext>
            </a:extLst>
          </p:cNvPr>
          <p:cNvSpPr>
            <a:spLocks noGrp="1"/>
          </p:cNvSpPr>
          <p:nvPr>
            <p:ph type="title"/>
          </p:nvPr>
        </p:nvSpPr>
        <p:spPr/>
        <p:txBody>
          <a:bodyPr/>
          <a:lstStyle/>
          <a:p>
            <a:r>
              <a:rPr lang="da-DK" dirty="0"/>
              <a:t>Ny prøvebekendtgørelse</a:t>
            </a:r>
          </a:p>
        </p:txBody>
      </p:sp>
      <p:sp>
        <p:nvSpPr>
          <p:cNvPr id="8" name="Pladsholder til tekst 7">
            <a:extLst>
              <a:ext uri="{FF2B5EF4-FFF2-40B4-BE49-F238E27FC236}">
                <a16:creationId xmlns:a16="http://schemas.microsoft.com/office/drawing/2014/main" id="{B2963F26-F5B4-4FA9-9DD0-FABB0F7A9FBD}"/>
              </a:ext>
            </a:extLst>
          </p:cNvPr>
          <p:cNvSpPr>
            <a:spLocks noGrp="1"/>
          </p:cNvSpPr>
          <p:nvPr>
            <p:ph type="subTitle" idx="1"/>
          </p:nvPr>
        </p:nvSpPr>
        <p:spPr/>
        <p:txBody>
          <a:bodyPr/>
          <a:lstStyle/>
          <a:p>
            <a:r>
              <a:rPr lang="da-DK" dirty="0"/>
              <a:t>Gælder fra 1. februar 2026</a:t>
            </a:r>
          </a:p>
        </p:txBody>
      </p:sp>
      <p:sp>
        <p:nvSpPr>
          <p:cNvPr id="5" name="Pladsholder til slidenummer 4">
            <a:extLst>
              <a:ext uri="{FF2B5EF4-FFF2-40B4-BE49-F238E27FC236}">
                <a16:creationId xmlns:a16="http://schemas.microsoft.com/office/drawing/2014/main" id="{89183898-BFEC-4CFF-861A-AE96FA829173}"/>
              </a:ext>
            </a:extLst>
          </p:cNvPr>
          <p:cNvSpPr>
            <a:spLocks noGrp="1"/>
          </p:cNvSpPr>
          <p:nvPr>
            <p:ph type="sldNum" sz="quarter" idx="12"/>
          </p:nvPr>
        </p:nvSpPr>
        <p:spPr/>
        <p:txBody>
          <a:bodyPr/>
          <a:lstStyle/>
          <a:p>
            <a:fld id="{24C8C45C-947F-4981-8B3F-4F32E973C901}" type="slidenum">
              <a:rPr lang="da-DK" smtClean="0"/>
              <a:pPr/>
              <a:t>11</a:t>
            </a:fld>
            <a:endParaRPr lang="da-DK" dirty="0"/>
          </a:p>
        </p:txBody>
      </p:sp>
      <p:pic>
        <p:nvPicPr>
          <p:cNvPr id="3" name="Billede 2">
            <a:extLst>
              <a:ext uri="{FF2B5EF4-FFF2-40B4-BE49-F238E27FC236}">
                <a16:creationId xmlns:a16="http://schemas.microsoft.com/office/drawing/2014/main" id="{79FC09D8-1DD5-4DF4-8D0E-94FDC11F0019}"/>
              </a:ext>
            </a:extLst>
          </p:cNvPr>
          <p:cNvPicPr>
            <a:picLocks noChangeAspect="1"/>
          </p:cNvPicPr>
          <p:nvPr/>
        </p:nvPicPr>
        <p:blipFill rotWithShape="1">
          <a:blip r:embed="rId2">
            <a:extLst>
              <a:ext uri="{28A0092B-C50C-407E-A947-70E740481C1C}">
                <a14:useLocalDpi xmlns:a14="http://schemas.microsoft.com/office/drawing/2010/main" val="0"/>
              </a:ext>
            </a:extLst>
          </a:blip>
          <a:srcRect l="24116"/>
          <a:stretch/>
        </p:blipFill>
        <p:spPr>
          <a:xfrm>
            <a:off x="7061200" y="0"/>
            <a:ext cx="6940153" cy="6858000"/>
          </a:xfrm>
          <a:prstGeom prst="rect">
            <a:avLst/>
          </a:prstGeom>
        </p:spPr>
      </p:pic>
    </p:spTree>
    <p:extLst>
      <p:ext uri="{BB962C8B-B14F-4D97-AF65-F5344CB8AC3E}">
        <p14:creationId xmlns:p14="http://schemas.microsoft.com/office/powerpoint/2010/main" val="2467806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55E1E77A-546B-206C-36DE-1BCAAA0F395C}"/>
              </a:ext>
            </a:extLst>
          </p:cNvPr>
          <p:cNvSpPr>
            <a:spLocks noGrp="1"/>
          </p:cNvSpPr>
          <p:nvPr>
            <p:ph idx="1"/>
          </p:nvPr>
        </p:nvSpPr>
        <p:spPr/>
        <p:txBody>
          <a:bodyPr/>
          <a:lstStyle/>
          <a:p>
            <a:endParaRPr lang="en-US" dirty="0"/>
          </a:p>
          <a:p>
            <a:endParaRPr lang="en-US" dirty="0"/>
          </a:p>
          <a:p>
            <a:endParaRPr lang="en-US" dirty="0"/>
          </a:p>
        </p:txBody>
      </p:sp>
      <p:sp>
        <p:nvSpPr>
          <p:cNvPr id="8" name="Pladsholder til slidenummer 7">
            <a:extLst>
              <a:ext uri="{FF2B5EF4-FFF2-40B4-BE49-F238E27FC236}">
                <a16:creationId xmlns:a16="http://schemas.microsoft.com/office/drawing/2014/main" id="{4252CF61-5765-42E3-8DBE-FA8C1E6EEE48}"/>
              </a:ext>
            </a:extLst>
          </p:cNvPr>
          <p:cNvSpPr>
            <a:spLocks noGrp="1"/>
          </p:cNvSpPr>
          <p:nvPr>
            <p:ph type="sldNum" sz="quarter" idx="19"/>
          </p:nvPr>
        </p:nvSpPr>
        <p:spPr/>
        <p:txBody>
          <a:bodyPr/>
          <a:lstStyle/>
          <a:p>
            <a:fld id="{24C8C45C-947F-4981-8B3F-4F32E973C901}" type="slidenum">
              <a:rPr lang="da-DK" sz="900"/>
              <a:pPr/>
              <a:t>12</a:t>
            </a:fld>
            <a:endParaRPr lang="da-DK" sz="900" dirty="0"/>
          </a:p>
        </p:txBody>
      </p:sp>
      <p:grpSp>
        <p:nvGrpSpPr>
          <p:cNvPr id="58" name="Gruppe 57">
            <a:extLst>
              <a:ext uri="{FF2B5EF4-FFF2-40B4-BE49-F238E27FC236}">
                <a16:creationId xmlns:a16="http://schemas.microsoft.com/office/drawing/2014/main" id="{75FEF18A-889D-41FE-ABCB-79B161D0B5BB}"/>
              </a:ext>
            </a:extLst>
          </p:cNvPr>
          <p:cNvGrpSpPr/>
          <p:nvPr/>
        </p:nvGrpSpPr>
        <p:grpSpPr>
          <a:xfrm>
            <a:off x="3647440" y="1127760"/>
            <a:ext cx="7824382" cy="4705758"/>
            <a:chOff x="5691360" y="2736232"/>
            <a:chExt cx="5780462" cy="3097286"/>
          </a:xfrm>
        </p:grpSpPr>
        <p:cxnSp>
          <p:nvCxnSpPr>
            <p:cNvPr id="12" name="Elbow Connector 104">
              <a:extLst>
                <a:ext uri="{FF2B5EF4-FFF2-40B4-BE49-F238E27FC236}">
                  <a16:creationId xmlns:a16="http://schemas.microsoft.com/office/drawing/2014/main" id="{B3AD2009-D900-868D-E93C-5BC6CE90F017}"/>
                </a:ext>
              </a:extLst>
            </p:cNvPr>
            <p:cNvCxnSpPr>
              <a:cxnSpLocks/>
              <a:stCxn id="15" idx="2"/>
              <a:endCxn id="16" idx="0"/>
            </p:cNvCxnSpPr>
            <p:nvPr/>
          </p:nvCxnSpPr>
          <p:spPr>
            <a:xfrm rot="5400000">
              <a:off x="7648928" y="2510513"/>
              <a:ext cx="451029" cy="1683863"/>
            </a:xfrm>
            <a:prstGeom prst="bentConnector3">
              <a:avLst>
                <a:gd name="adj1" fmla="val 50000"/>
              </a:avLst>
            </a:prstGeom>
            <a:solidFill>
              <a:schemeClr val="accent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Elbow Connector 110">
              <a:extLst>
                <a:ext uri="{FF2B5EF4-FFF2-40B4-BE49-F238E27FC236}">
                  <a16:creationId xmlns:a16="http://schemas.microsoft.com/office/drawing/2014/main" id="{CC5A3746-B011-F8DB-3F29-F2392FC28847}"/>
                </a:ext>
              </a:extLst>
            </p:cNvPr>
            <p:cNvCxnSpPr>
              <a:cxnSpLocks/>
            </p:cNvCxnSpPr>
            <p:nvPr/>
          </p:nvCxnSpPr>
          <p:spPr>
            <a:xfrm rot="16200000" flipH="1">
              <a:off x="9323833" y="2615253"/>
              <a:ext cx="294916" cy="1509835"/>
            </a:xfrm>
            <a:prstGeom prst="bentConnector3">
              <a:avLst>
                <a:gd name="adj1" fmla="val 50000"/>
              </a:avLst>
            </a:prstGeom>
            <a:solidFill>
              <a:schemeClr val="accent1"/>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id="{8FA6D276-22DA-90A8-1602-8B8CF9745AF8}"/>
                </a:ext>
              </a:extLst>
            </p:cNvPr>
            <p:cNvSpPr txBox="1">
              <a:spLocks/>
            </p:cNvSpPr>
            <p:nvPr/>
          </p:nvSpPr>
          <p:spPr>
            <a:xfrm>
              <a:off x="7938773" y="2736232"/>
              <a:ext cx="1555200" cy="390698"/>
            </a:xfrm>
            <a:prstGeom prst="rect">
              <a:avLst/>
            </a:prstGeom>
            <a:solidFill>
              <a:schemeClr val="accent1"/>
            </a:solidFill>
            <a:ln>
              <a:noFill/>
            </a:ln>
          </p:spPr>
          <p:txBody>
            <a:bodyPr vert="horz" lIns="36000" tIns="36000" rIns="36000" bIns="36000" rtlCol="0" anchor="t" anchorCtr="0">
              <a:noAutofit/>
            </a:bodyPr>
            <a:lstStyle>
              <a:lvl1pPr marL="0" indent="0" algn="l" defTabSz="914400" rtl="0" eaLnBrk="1" latinLnBrk="0" hangingPunct="1">
                <a:lnSpc>
                  <a:spcPct val="80000"/>
                </a:lnSpc>
                <a:spcBef>
                  <a:spcPts val="0"/>
                </a:spcBef>
                <a:spcAft>
                  <a:spcPts val="1200"/>
                </a:spcAft>
                <a:buFont typeface="Arial" panose="020B0604020202020204" pitchFamily="34" charset="0"/>
                <a:buNone/>
                <a:defRPr lang="en-US" sz="1800" b="0" kern="1200" baseline="0" dirty="0">
                  <a:solidFill>
                    <a:schemeClr val="bg1"/>
                  </a:solidFill>
                  <a:latin typeface="+mj-lt"/>
                  <a:ea typeface="+mj-ea"/>
                  <a:cs typeface="+mj-cs"/>
                </a:defRPr>
              </a:lvl1pPr>
              <a:lvl2pPr marL="685800" indent="-228600" algn="l" defTabSz="914400" rtl="0" eaLnBrk="1" latinLnBrk="0" hangingPunct="1">
                <a:lnSpc>
                  <a:spcPct val="80000"/>
                </a:lnSpc>
                <a:spcBef>
                  <a:spcPts val="0"/>
                </a:spcBef>
                <a:spcAft>
                  <a:spcPts val="1200"/>
                </a:spcAft>
                <a:buFont typeface="Arial" panose="020B0604020202020204" pitchFamily="34" charset="0"/>
                <a:buChar char="•"/>
                <a:defRPr sz="1800" kern="1200">
                  <a:solidFill>
                    <a:schemeClr val="tx1"/>
                  </a:solidFill>
                  <a:latin typeface="+mj-lt"/>
                  <a:ea typeface="+mn-ea"/>
                  <a:cs typeface="+mn-cs"/>
                </a:defRPr>
              </a:lvl2pPr>
              <a:lvl3pPr marL="1143000" indent="-228600" algn="l" defTabSz="914400" rtl="0" eaLnBrk="1" latinLnBrk="0" hangingPunct="1">
                <a:lnSpc>
                  <a:spcPct val="80000"/>
                </a:lnSpc>
                <a:spcBef>
                  <a:spcPts val="0"/>
                </a:spcBef>
                <a:spcAft>
                  <a:spcPts val="1200"/>
                </a:spcAft>
                <a:buFont typeface="Arial" panose="020B0604020202020204" pitchFamily="34" charset="0"/>
                <a:buChar char="•"/>
                <a:defRPr sz="1600" kern="1200">
                  <a:solidFill>
                    <a:schemeClr val="tx1"/>
                  </a:solidFill>
                  <a:latin typeface="+mj-lt"/>
                  <a:ea typeface="+mn-ea"/>
                  <a:cs typeface="+mn-cs"/>
                </a:defRPr>
              </a:lvl3pPr>
              <a:lvl4pPr marL="1600200" indent="-228600" algn="l" defTabSz="914400" rtl="0" eaLnBrk="1" latinLnBrk="0" hangingPunct="1">
                <a:lnSpc>
                  <a:spcPct val="80000"/>
                </a:lnSpc>
                <a:spcBef>
                  <a:spcPts val="0"/>
                </a:spcBef>
                <a:spcAft>
                  <a:spcPts val="1200"/>
                </a:spcAft>
                <a:buFont typeface="Arial" panose="020B0604020202020204" pitchFamily="34" charset="0"/>
                <a:buChar char="•"/>
                <a:defRPr sz="1400" kern="1200">
                  <a:solidFill>
                    <a:schemeClr val="tx1"/>
                  </a:solidFill>
                  <a:latin typeface="+mj-lt"/>
                  <a:ea typeface="+mn-ea"/>
                  <a:cs typeface="+mn-cs"/>
                </a:defRPr>
              </a:lvl4pPr>
              <a:lvl5pPr marL="2057400" indent="-228600" algn="l" defTabSz="914400" rtl="0" eaLnBrk="1" latinLnBrk="0" hangingPunct="1">
                <a:lnSpc>
                  <a:spcPct val="80000"/>
                </a:lnSpc>
                <a:spcBef>
                  <a:spcPts val="0"/>
                </a:spcBef>
                <a:spcAft>
                  <a:spcPts val="1200"/>
                </a:spcAft>
                <a:buFont typeface="Arial" panose="020B0604020202020204" pitchFamily="34" charset="0"/>
                <a:buChar char="•"/>
                <a:defRPr sz="12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0"/>
                </a:spcBef>
                <a:spcAft>
                  <a:spcPts val="0"/>
                </a:spcAft>
              </a:pPr>
              <a:r>
                <a:rPr lang="da-DK" sz="1600" b="1" dirty="0">
                  <a:latin typeface="+mn-lt"/>
                </a:rPr>
                <a:t>Gymnasielovene</a:t>
              </a:r>
            </a:p>
            <a:p>
              <a:pPr algn="ctr">
                <a:lnSpc>
                  <a:spcPct val="100000"/>
                </a:lnSpc>
                <a:spcBef>
                  <a:spcPct val="0"/>
                </a:spcBef>
                <a:spcAft>
                  <a:spcPts val="0"/>
                </a:spcAft>
              </a:pPr>
              <a:r>
                <a:rPr lang="da-DK" sz="1600" b="1" dirty="0">
                  <a:latin typeface="+mn-lt"/>
                </a:rPr>
                <a:t>(Lov)</a:t>
              </a:r>
              <a:endParaRPr lang="da-DK" sz="1600" dirty="0">
                <a:latin typeface="+mn-lt"/>
              </a:endParaRPr>
            </a:p>
          </p:txBody>
        </p:sp>
        <p:sp>
          <p:nvSpPr>
            <p:cNvPr id="16" name="Text Placeholder 7">
              <a:extLst>
                <a:ext uri="{FF2B5EF4-FFF2-40B4-BE49-F238E27FC236}">
                  <a16:creationId xmlns:a16="http://schemas.microsoft.com/office/drawing/2014/main" id="{BA9FA3D8-06B8-67F1-2F83-BD1526B9E8EA}"/>
                </a:ext>
              </a:extLst>
            </p:cNvPr>
            <p:cNvSpPr txBox="1">
              <a:spLocks/>
            </p:cNvSpPr>
            <p:nvPr/>
          </p:nvSpPr>
          <p:spPr>
            <a:xfrm>
              <a:off x="5691360" y="3577959"/>
              <a:ext cx="2682300" cy="390697"/>
            </a:xfrm>
            <a:prstGeom prst="rect">
              <a:avLst/>
            </a:prstGeom>
            <a:solidFill>
              <a:schemeClr val="accent2"/>
            </a:solidFill>
            <a:ln>
              <a:noFill/>
            </a:ln>
          </p:spPr>
          <p:txBody>
            <a:bodyPr vert="horz" lIns="36000" tIns="36000" rIns="36000" bIns="36000" rtlCol="0" anchor="t" anchorCtr="0">
              <a:noAutofit/>
            </a:bodyPr>
            <a:lstStyle>
              <a:lvl1pPr marL="0" indent="0" algn="l" defTabSz="914400" rtl="0" eaLnBrk="1" latinLnBrk="0" hangingPunct="1">
                <a:lnSpc>
                  <a:spcPct val="80000"/>
                </a:lnSpc>
                <a:spcBef>
                  <a:spcPts val="0"/>
                </a:spcBef>
                <a:spcAft>
                  <a:spcPts val="1200"/>
                </a:spcAft>
                <a:buFont typeface="Arial" panose="020B0604020202020204" pitchFamily="34" charset="0"/>
                <a:buNone/>
                <a:defRPr lang="en-US" sz="1800" b="0" kern="1200" baseline="0" dirty="0">
                  <a:solidFill>
                    <a:schemeClr val="bg1"/>
                  </a:solidFill>
                  <a:latin typeface="+mj-lt"/>
                  <a:ea typeface="+mj-ea"/>
                  <a:cs typeface="+mj-cs"/>
                </a:defRPr>
              </a:lvl1pPr>
              <a:lvl2pPr marL="685800" indent="-228600" algn="l" defTabSz="914400" rtl="0" eaLnBrk="1" latinLnBrk="0" hangingPunct="1">
                <a:lnSpc>
                  <a:spcPct val="80000"/>
                </a:lnSpc>
                <a:spcBef>
                  <a:spcPts val="0"/>
                </a:spcBef>
                <a:spcAft>
                  <a:spcPts val="1200"/>
                </a:spcAft>
                <a:buFont typeface="Arial" panose="020B0604020202020204" pitchFamily="34" charset="0"/>
                <a:buChar char="•"/>
                <a:defRPr sz="1800" kern="1200">
                  <a:solidFill>
                    <a:schemeClr val="tx1"/>
                  </a:solidFill>
                  <a:latin typeface="+mj-lt"/>
                  <a:ea typeface="+mn-ea"/>
                  <a:cs typeface="+mn-cs"/>
                </a:defRPr>
              </a:lvl2pPr>
              <a:lvl3pPr marL="1143000" indent="-228600" algn="l" defTabSz="914400" rtl="0" eaLnBrk="1" latinLnBrk="0" hangingPunct="1">
                <a:lnSpc>
                  <a:spcPct val="80000"/>
                </a:lnSpc>
                <a:spcBef>
                  <a:spcPts val="0"/>
                </a:spcBef>
                <a:spcAft>
                  <a:spcPts val="1200"/>
                </a:spcAft>
                <a:buFont typeface="Arial" panose="020B0604020202020204" pitchFamily="34" charset="0"/>
                <a:buChar char="•"/>
                <a:defRPr sz="1600" kern="1200">
                  <a:solidFill>
                    <a:schemeClr val="tx1"/>
                  </a:solidFill>
                  <a:latin typeface="+mj-lt"/>
                  <a:ea typeface="+mn-ea"/>
                  <a:cs typeface="+mn-cs"/>
                </a:defRPr>
              </a:lvl3pPr>
              <a:lvl4pPr marL="1600200" indent="-228600" algn="l" defTabSz="914400" rtl="0" eaLnBrk="1" latinLnBrk="0" hangingPunct="1">
                <a:lnSpc>
                  <a:spcPct val="80000"/>
                </a:lnSpc>
                <a:spcBef>
                  <a:spcPts val="0"/>
                </a:spcBef>
                <a:spcAft>
                  <a:spcPts val="1200"/>
                </a:spcAft>
                <a:buFont typeface="Arial" panose="020B0604020202020204" pitchFamily="34" charset="0"/>
                <a:buChar char="•"/>
                <a:defRPr sz="1400" kern="1200">
                  <a:solidFill>
                    <a:schemeClr val="tx1"/>
                  </a:solidFill>
                  <a:latin typeface="+mj-lt"/>
                  <a:ea typeface="+mn-ea"/>
                  <a:cs typeface="+mn-cs"/>
                </a:defRPr>
              </a:lvl4pPr>
              <a:lvl5pPr marL="2057400" indent="-228600" algn="l" defTabSz="914400" rtl="0" eaLnBrk="1" latinLnBrk="0" hangingPunct="1">
                <a:lnSpc>
                  <a:spcPct val="80000"/>
                </a:lnSpc>
                <a:spcBef>
                  <a:spcPts val="0"/>
                </a:spcBef>
                <a:spcAft>
                  <a:spcPts val="1200"/>
                </a:spcAft>
                <a:buFont typeface="Arial" panose="020B0604020202020204" pitchFamily="34" charset="0"/>
                <a:buChar char="•"/>
                <a:defRPr sz="12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0"/>
                </a:spcBef>
                <a:spcAft>
                  <a:spcPts val="0"/>
                </a:spcAft>
              </a:pPr>
              <a:r>
                <a:rPr lang="da-DK" sz="1600" b="1" dirty="0">
                  <a:solidFill>
                    <a:schemeClr val="tx1"/>
                  </a:solidFill>
                  <a:latin typeface="+mn-lt"/>
                </a:rPr>
                <a:t>Prøve og eksamensbekendtgørelsen</a:t>
              </a:r>
            </a:p>
            <a:p>
              <a:pPr algn="ctr">
                <a:lnSpc>
                  <a:spcPct val="100000"/>
                </a:lnSpc>
                <a:spcBef>
                  <a:spcPct val="0"/>
                </a:spcBef>
                <a:spcAft>
                  <a:spcPts val="0"/>
                </a:spcAft>
              </a:pPr>
              <a:r>
                <a:rPr lang="da-DK" sz="1600" b="1" dirty="0">
                  <a:solidFill>
                    <a:schemeClr val="tx1"/>
                  </a:solidFill>
                  <a:latin typeface="+mn-lt"/>
                </a:rPr>
                <a:t>(Reglement</a:t>
              </a:r>
              <a:r>
                <a:rPr lang="da-DK" sz="1000" b="1" dirty="0">
                  <a:solidFill>
                    <a:schemeClr val="tx1"/>
                  </a:solidFill>
                  <a:latin typeface="+mn-lt"/>
                </a:rPr>
                <a:t>)</a:t>
              </a:r>
              <a:endParaRPr lang="da-DK" sz="1000" dirty="0">
                <a:solidFill>
                  <a:schemeClr val="tx1"/>
                </a:solidFill>
                <a:latin typeface="+mn-lt"/>
              </a:endParaRPr>
            </a:p>
          </p:txBody>
        </p:sp>
        <p:grpSp>
          <p:nvGrpSpPr>
            <p:cNvPr id="42" name="Gruppe 41">
              <a:extLst>
                <a:ext uri="{FF2B5EF4-FFF2-40B4-BE49-F238E27FC236}">
                  <a16:creationId xmlns:a16="http://schemas.microsoft.com/office/drawing/2014/main" id="{5BB4C035-65D9-A737-1353-FAE643E05D09}"/>
                </a:ext>
              </a:extLst>
            </p:cNvPr>
            <p:cNvGrpSpPr/>
            <p:nvPr/>
          </p:nvGrpSpPr>
          <p:grpSpPr>
            <a:xfrm>
              <a:off x="7441038" y="3590958"/>
              <a:ext cx="4030784" cy="2242560"/>
              <a:chOff x="7977345" y="3572690"/>
              <a:chExt cx="3519100" cy="2242560"/>
            </a:xfrm>
          </p:grpSpPr>
          <p:sp>
            <p:nvSpPr>
              <p:cNvPr id="29" name="Text Placeholder 7">
                <a:extLst>
                  <a:ext uri="{FF2B5EF4-FFF2-40B4-BE49-F238E27FC236}">
                    <a16:creationId xmlns:a16="http://schemas.microsoft.com/office/drawing/2014/main" id="{6D15F71C-97BC-EEF2-25D8-003A2D36DC44}"/>
                  </a:ext>
                </a:extLst>
              </p:cNvPr>
              <p:cNvSpPr txBox="1">
                <a:spLocks/>
              </p:cNvSpPr>
              <p:nvPr/>
            </p:nvSpPr>
            <p:spPr>
              <a:xfrm>
                <a:off x="9321454" y="3572690"/>
                <a:ext cx="2174991" cy="376906"/>
              </a:xfrm>
              <a:prstGeom prst="rect">
                <a:avLst/>
              </a:prstGeom>
              <a:solidFill>
                <a:schemeClr val="accent2"/>
              </a:solidFill>
              <a:ln>
                <a:noFill/>
              </a:ln>
            </p:spPr>
            <p:txBody>
              <a:bodyPr vert="horz" lIns="36000" tIns="36000" rIns="36000" bIns="36000" rtlCol="0" anchor="t" anchorCtr="0">
                <a:noAutofit/>
              </a:bodyPr>
              <a:lstStyle>
                <a:lvl1pPr marL="0" indent="0" algn="l" defTabSz="914400" rtl="0" eaLnBrk="1" latinLnBrk="0" hangingPunct="1">
                  <a:lnSpc>
                    <a:spcPct val="80000"/>
                  </a:lnSpc>
                  <a:spcBef>
                    <a:spcPts val="0"/>
                  </a:spcBef>
                  <a:spcAft>
                    <a:spcPts val="1200"/>
                  </a:spcAft>
                  <a:buFont typeface="Arial" panose="020B0604020202020204" pitchFamily="34" charset="0"/>
                  <a:buNone/>
                  <a:defRPr lang="en-US" sz="1800" b="0" kern="1200" baseline="0" dirty="0">
                    <a:solidFill>
                      <a:schemeClr val="bg1"/>
                    </a:solidFill>
                    <a:latin typeface="+mj-lt"/>
                    <a:ea typeface="+mj-ea"/>
                    <a:cs typeface="+mj-cs"/>
                  </a:defRPr>
                </a:lvl1pPr>
                <a:lvl2pPr marL="685800" indent="-228600" algn="l" defTabSz="914400" rtl="0" eaLnBrk="1" latinLnBrk="0" hangingPunct="1">
                  <a:lnSpc>
                    <a:spcPct val="80000"/>
                  </a:lnSpc>
                  <a:spcBef>
                    <a:spcPts val="0"/>
                  </a:spcBef>
                  <a:spcAft>
                    <a:spcPts val="1200"/>
                  </a:spcAft>
                  <a:buFont typeface="Arial" panose="020B0604020202020204" pitchFamily="34" charset="0"/>
                  <a:buChar char="•"/>
                  <a:defRPr sz="1800" kern="1200">
                    <a:solidFill>
                      <a:schemeClr val="tx1"/>
                    </a:solidFill>
                    <a:latin typeface="+mj-lt"/>
                    <a:ea typeface="+mn-ea"/>
                    <a:cs typeface="+mn-cs"/>
                  </a:defRPr>
                </a:lvl2pPr>
                <a:lvl3pPr marL="1143000" indent="-228600" algn="l" defTabSz="914400" rtl="0" eaLnBrk="1" latinLnBrk="0" hangingPunct="1">
                  <a:lnSpc>
                    <a:spcPct val="80000"/>
                  </a:lnSpc>
                  <a:spcBef>
                    <a:spcPts val="0"/>
                  </a:spcBef>
                  <a:spcAft>
                    <a:spcPts val="1200"/>
                  </a:spcAft>
                  <a:buFont typeface="Arial" panose="020B0604020202020204" pitchFamily="34" charset="0"/>
                  <a:buChar char="•"/>
                  <a:defRPr sz="1600" kern="1200">
                    <a:solidFill>
                      <a:schemeClr val="tx1"/>
                    </a:solidFill>
                    <a:latin typeface="+mj-lt"/>
                    <a:ea typeface="+mn-ea"/>
                    <a:cs typeface="+mn-cs"/>
                  </a:defRPr>
                </a:lvl3pPr>
                <a:lvl4pPr marL="1600200" indent="-228600" algn="l" defTabSz="914400" rtl="0" eaLnBrk="1" latinLnBrk="0" hangingPunct="1">
                  <a:lnSpc>
                    <a:spcPct val="80000"/>
                  </a:lnSpc>
                  <a:spcBef>
                    <a:spcPts val="0"/>
                  </a:spcBef>
                  <a:spcAft>
                    <a:spcPts val="1200"/>
                  </a:spcAft>
                  <a:buFont typeface="Arial" panose="020B0604020202020204" pitchFamily="34" charset="0"/>
                  <a:buChar char="•"/>
                  <a:defRPr sz="1400" kern="1200">
                    <a:solidFill>
                      <a:schemeClr val="tx1"/>
                    </a:solidFill>
                    <a:latin typeface="+mj-lt"/>
                    <a:ea typeface="+mn-ea"/>
                    <a:cs typeface="+mn-cs"/>
                  </a:defRPr>
                </a:lvl4pPr>
                <a:lvl5pPr marL="2057400" indent="-228600" algn="l" defTabSz="914400" rtl="0" eaLnBrk="1" latinLnBrk="0" hangingPunct="1">
                  <a:lnSpc>
                    <a:spcPct val="80000"/>
                  </a:lnSpc>
                  <a:spcBef>
                    <a:spcPts val="0"/>
                  </a:spcBef>
                  <a:spcAft>
                    <a:spcPts val="1200"/>
                  </a:spcAft>
                  <a:buFont typeface="Arial" panose="020B0604020202020204" pitchFamily="34" charset="0"/>
                  <a:buChar char="•"/>
                  <a:defRPr sz="12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0"/>
                  </a:spcBef>
                  <a:spcAft>
                    <a:spcPts val="0"/>
                  </a:spcAft>
                </a:pPr>
                <a:r>
                  <a:rPr lang="da-DK" sz="1600" b="1" dirty="0">
                    <a:solidFill>
                      <a:schemeClr val="tx1"/>
                    </a:solidFill>
                    <a:latin typeface="+mn-lt"/>
                  </a:rPr>
                  <a:t>Karakterbekendtgørelsen</a:t>
                </a:r>
              </a:p>
              <a:p>
                <a:pPr algn="ctr">
                  <a:lnSpc>
                    <a:spcPct val="100000"/>
                  </a:lnSpc>
                  <a:spcBef>
                    <a:spcPct val="0"/>
                  </a:spcBef>
                  <a:spcAft>
                    <a:spcPts val="0"/>
                  </a:spcAft>
                </a:pPr>
                <a:r>
                  <a:rPr lang="da-DK" sz="1600" b="1" dirty="0">
                    <a:solidFill>
                      <a:schemeClr val="tx1"/>
                    </a:solidFill>
                    <a:latin typeface="+mn-lt"/>
                  </a:rPr>
                  <a:t>(Reglement)</a:t>
                </a:r>
                <a:endParaRPr lang="da-DK" sz="1600" dirty="0">
                  <a:latin typeface="+mn-lt"/>
                </a:endParaRPr>
              </a:p>
            </p:txBody>
          </p:sp>
          <p:sp>
            <p:nvSpPr>
              <p:cNvPr id="38" name="Text Placeholder 7">
                <a:extLst>
                  <a:ext uri="{FF2B5EF4-FFF2-40B4-BE49-F238E27FC236}">
                    <a16:creationId xmlns:a16="http://schemas.microsoft.com/office/drawing/2014/main" id="{9AD88F5E-5220-5EE3-C358-0A99A058BBDD}"/>
                  </a:ext>
                </a:extLst>
              </p:cNvPr>
              <p:cNvSpPr txBox="1">
                <a:spLocks/>
              </p:cNvSpPr>
              <p:nvPr/>
            </p:nvSpPr>
            <p:spPr>
              <a:xfrm>
                <a:off x="7977345" y="5424552"/>
                <a:ext cx="2216335" cy="390698"/>
              </a:xfrm>
              <a:prstGeom prst="rect">
                <a:avLst/>
              </a:prstGeom>
              <a:solidFill>
                <a:schemeClr val="accent1"/>
              </a:solidFill>
              <a:ln>
                <a:noFill/>
              </a:ln>
            </p:spPr>
            <p:txBody>
              <a:bodyPr vert="horz" lIns="36000" tIns="36000" rIns="36000" bIns="36000" rtlCol="0" anchor="t" anchorCtr="0">
                <a:noAutofit/>
              </a:bodyPr>
              <a:lstStyle>
                <a:lvl1pPr marL="0" indent="0" algn="l" defTabSz="914400" rtl="0" eaLnBrk="1" latinLnBrk="0" hangingPunct="1">
                  <a:lnSpc>
                    <a:spcPct val="80000"/>
                  </a:lnSpc>
                  <a:spcBef>
                    <a:spcPts val="0"/>
                  </a:spcBef>
                  <a:spcAft>
                    <a:spcPts val="1200"/>
                  </a:spcAft>
                  <a:buFont typeface="Arial" panose="020B0604020202020204" pitchFamily="34" charset="0"/>
                  <a:buNone/>
                  <a:defRPr lang="en-US" sz="1800" b="0" kern="1200" baseline="0" dirty="0">
                    <a:solidFill>
                      <a:schemeClr val="bg1"/>
                    </a:solidFill>
                    <a:latin typeface="+mj-lt"/>
                    <a:ea typeface="+mj-ea"/>
                    <a:cs typeface="+mj-cs"/>
                  </a:defRPr>
                </a:lvl1pPr>
                <a:lvl2pPr marL="685800" indent="-228600" algn="l" defTabSz="914400" rtl="0" eaLnBrk="1" latinLnBrk="0" hangingPunct="1">
                  <a:lnSpc>
                    <a:spcPct val="80000"/>
                  </a:lnSpc>
                  <a:spcBef>
                    <a:spcPts val="0"/>
                  </a:spcBef>
                  <a:spcAft>
                    <a:spcPts val="1200"/>
                  </a:spcAft>
                  <a:buFont typeface="Arial" panose="020B0604020202020204" pitchFamily="34" charset="0"/>
                  <a:buChar char="•"/>
                  <a:defRPr sz="1800" kern="1200">
                    <a:solidFill>
                      <a:schemeClr val="tx1"/>
                    </a:solidFill>
                    <a:latin typeface="+mj-lt"/>
                    <a:ea typeface="+mn-ea"/>
                    <a:cs typeface="+mn-cs"/>
                  </a:defRPr>
                </a:lvl2pPr>
                <a:lvl3pPr marL="1143000" indent="-228600" algn="l" defTabSz="914400" rtl="0" eaLnBrk="1" latinLnBrk="0" hangingPunct="1">
                  <a:lnSpc>
                    <a:spcPct val="80000"/>
                  </a:lnSpc>
                  <a:spcBef>
                    <a:spcPts val="0"/>
                  </a:spcBef>
                  <a:spcAft>
                    <a:spcPts val="1200"/>
                  </a:spcAft>
                  <a:buFont typeface="Arial" panose="020B0604020202020204" pitchFamily="34" charset="0"/>
                  <a:buChar char="•"/>
                  <a:defRPr sz="1600" kern="1200">
                    <a:solidFill>
                      <a:schemeClr val="tx1"/>
                    </a:solidFill>
                    <a:latin typeface="+mj-lt"/>
                    <a:ea typeface="+mn-ea"/>
                    <a:cs typeface="+mn-cs"/>
                  </a:defRPr>
                </a:lvl3pPr>
                <a:lvl4pPr marL="1600200" indent="-228600" algn="l" defTabSz="914400" rtl="0" eaLnBrk="1" latinLnBrk="0" hangingPunct="1">
                  <a:lnSpc>
                    <a:spcPct val="80000"/>
                  </a:lnSpc>
                  <a:spcBef>
                    <a:spcPts val="0"/>
                  </a:spcBef>
                  <a:spcAft>
                    <a:spcPts val="1200"/>
                  </a:spcAft>
                  <a:buFont typeface="Arial" panose="020B0604020202020204" pitchFamily="34" charset="0"/>
                  <a:buChar char="•"/>
                  <a:defRPr sz="1400" kern="1200">
                    <a:solidFill>
                      <a:schemeClr val="tx1"/>
                    </a:solidFill>
                    <a:latin typeface="+mj-lt"/>
                    <a:ea typeface="+mn-ea"/>
                    <a:cs typeface="+mn-cs"/>
                  </a:defRPr>
                </a:lvl4pPr>
                <a:lvl5pPr marL="2057400" indent="-228600" algn="l" defTabSz="914400" rtl="0" eaLnBrk="1" latinLnBrk="0" hangingPunct="1">
                  <a:lnSpc>
                    <a:spcPct val="80000"/>
                  </a:lnSpc>
                  <a:spcBef>
                    <a:spcPts val="0"/>
                  </a:spcBef>
                  <a:spcAft>
                    <a:spcPts val="1200"/>
                  </a:spcAft>
                  <a:buFont typeface="Arial" panose="020B0604020202020204" pitchFamily="34" charset="0"/>
                  <a:buChar char="•"/>
                  <a:defRPr sz="12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0"/>
                  </a:spcBef>
                  <a:spcAft>
                    <a:spcPts val="0"/>
                  </a:spcAft>
                </a:pPr>
                <a:r>
                  <a:rPr lang="da-DK" sz="1600" b="1" dirty="0">
                    <a:latin typeface="+mn-lt"/>
                  </a:rPr>
                  <a:t>Vejledning</a:t>
                </a:r>
              </a:p>
              <a:p>
                <a:pPr algn="ctr">
                  <a:lnSpc>
                    <a:spcPct val="100000"/>
                  </a:lnSpc>
                  <a:spcBef>
                    <a:spcPct val="0"/>
                  </a:spcBef>
                  <a:spcAft>
                    <a:spcPts val="0"/>
                  </a:spcAft>
                </a:pPr>
                <a:r>
                  <a:rPr lang="da-DK" sz="1600" b="1" dirty="0">
                    <a:latin typeface="+mn-lt"/>
                  </a:rPr>
                  <a:t>(Autoritativ fortolkning</a:t>
                </a:r>
                <a:r>
                  <a:rPr lang="da-DK" sz="1000" b="1" dirty="0">
                    <a:latin typeface="+mn-lt"/>
                  </a:rPr>
                  <a:t>)</a:t>
                </a:r>
                <a:endParaRPr lang="da-DK" sz="1000" dirty="0">
                  <a:latin typeface="+mn-lt"/>
                </a:endParaRPr>
              </a:p>
            </p:txBody>
          </p:sp>
          <p:sp>
            <p:nvSpPr>
              <p:cNvPr id="39" name="Text Placeholder 7">
                <a:extLst>
                  <a:ext uri="{FF2B5EF4-FFF2-40B4-BE49-F238E27FC236}">
                    <a16:creationId xmlns:a16="http://schemas.microsoft.com/office/drawing/2014/main" id="{88108B9A-8E65-1F9E-8CDC-A8551F497D77}"/>
                  </a:ext>
                </a:extLst>
              </p:cNvPr>
              <p:cNvSpPr txBox="1">
                <a:spLocks/>
              </p:cNvSpPr>
              <p:nvPr/>
            </p:nvSpPr>
            <p:spPr>
              <a:xfrm>
                <a:off x="8414123" y="4495915"/>
                <a:ext cx="1355544" cy="390698"/>
              </a:xfrm>
              <a:prstGeom prst="rect">
                <a:avLst/>
              </a:prstGeom>
              <a:solidFill>
                <a:schemeClr val="accent1"/>
              </a:solidFill>
              <a:ln>
                <a:noFill/>
              </a:ln>
            </p:spPr>
            <p:txBody>
              <a:bodyPr vert="horz" lIns="36000" tIns="36000" rIns="36000" bIns="36000" rtlCol="0" anchor="t" anchorCtr="0">
                <a:noAutofit/>
              </a:bodyPr>
              <a:lstStyle>
                <a:lvl1pPr marL="0" indent="0" algn="l" defTabSz="914400" rtl="0" eaLnBrk="1" latinLnBrk="0" hangingPunct="1">
                  <a:lnSpc>
                    <a:spcPct val="80000"/>
                  </a:lnSpc>
                  <a:spcBef>
                    <a:spcPts val="0"/>
                  </a:spcBef>
                  <a:spcAft>
                    <a:spcPts val="1200"/>
                  </a:spcAft>
                  <a:buFont typeface="Arial" panose="020B0604020202020204" pitchFamily="34" charset="0"/>
                  <a:buNone/>
                  <a:defRPr lang="en-US" sz="1800" b="0" kern="1200" baseline="0" dirty="0">
                    <a:solidFill>
                      <a:schemeClr val="bg1"/>
                    </a:solidFill>
                    <a:latin typeface="+mj-lt"/>
                    <a:ea typeface="+mj-ea"/>
                    <a:cs typeface="+mj-cs"/>
                  </a:defRPr>
                </a:lvl1pPr>
                <a:lvl2pPr marL="685800" indent="-228600" algn="l" defTabSz="914400" rtl="0" eaLnBrk="1" latinLnBrk="0" hangingPunct="1">
                  <a:lnSpc>
                    <a:spcPct val="80000"/>
                  </a:lnSpc>
                  <a:spcBef>
                    <a:spcPts val="0"/>
                  </a:spcBef>
                  <a:spcAft>
                    <a:spcPts val="1200"/>
                  </a:spcAft>
                  <a:buFont typeface="Arial" panose="020B0604020202020204" pitchFamily="34" charset="0"/>
                  <a:buChar char="•"/>
                  <a:defRPr sz="1800" kern="1200">
                    <a:solidFill>
                      <a:schemeClr val="tx1"/>
                    </a:solidFill>
                    <a:latin typeface="+mj-lt"/>
                    <a:ea typeface="+mn-ea"/>
                    <a:cs typeface="+mn-cs"/>
                  </a:defRPr>
                </a:lvl2pPr>
                <a:lvl3pPr marL="1143000" indent="-228600" algn="l" defTabSz="914400" rtl="0" eaLnBrk="1" latinLnBrk="0" hangingPunct="1">
                  <a:lnSpc>
                    <a:spcPct val="80000"/>
                  </a:lnSpc>
                  <a:spcBef>
                    <a:spcPts val="0"/>
                  </a:spcBef>
                  <a:spcAft>
                    <a:spcPts val="1200"/>
                  </a:spcAft>
                  <a:buFont typeface="Arial" panose="020B0604020202020204" pitchFamily="34" charset="0"/>
                  <a:buChar char="•"/>
                  <a:defRPr sz="1600" kern="1200">
                    <a:solidFill>
                      <a:schemeClr val="tx1"/>
                    </a:solidFill>
                    <a:latin typeface="+mj-lt"/>
                    <a:ea typeface="+mn-ea"/>
                    <a:cs typeface="+mn-cs"/>
                  </a:defRPr>
                </a:lvl3pPr>
                <a:lvl4pPr marL="1600200" indent="-228600" algn="l" defTabSz="914400" rtl="0" eaLnBrk="1" latinLnBrk="0" hangingPunct="1">
                  <a:lnSpc>
                    <a:spcPct val="80000"/>
                  </a:lnSpc>
                  <a:spcBef>
                    <a:spcPts val="0"/>
                  </a:spcBef>
                  <a:spcAft>
                    <a:spcPts val="1200"/>
                  </a:spcAft>
                  <a:buFont typeface="Arial" panose="020B0604020202020204" pitchFamily="34" charset="0"/>
                  <a:buChar char="•"/>
                  <a:defRPr sz="1400" kern="1200">
                    <a:solidFill>
                      <a:schemeClr val="tx1"/>
                    </a:solidFill>
                    <a:latin typeface="+mj-lt"/>
                    <a:ea typeface="+mn-ea"/>
                    <a:cs typeface="+mn-cs"/>
                  </a:defRPr>
                </a:lvl4pPr>
                <a:lvl5pPr marL="2057400" indent="-228600" algn="l" defTabSz="914400" rtl="0" eaLnBrk="1" latinLnBrk="0" hangingPunct="1">
                  <a:lnSpc>
                    <a:spcPct val="80000"/>
                  </a:lnSpc>
                  <a:spcBef>
                    <a:spcPts val="0"/>
                  </a:spcBef>
                  <a:spcAft>
                    <a:spcPts val="1200"/>
                  </a:spcAft>
                  <a:buFont typeface="Arial" panose="020B0604020202020204" pitchFamily="34" charset="0"/>
                  <a:buChar char="•"/>
                  <a:defRPr sz="12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ct val="0"/>
                  </a:spcBef>
                  <a:spcAft>
                    <a:spcPts val="0"/>
                  </a:spcAft>
                </a:pPr>
                <a:r>
                  <a:rPr lang="da-DK" sz="1600" b="1" dirty="0">
                    <a:latin typeface="+mn-lt"/>
                  </a:rPr>
                  <a:t>Læreplan</a:t>
                </a:r>
              </a:p>
              <a:p>
                <a:pPr algn="ctr">
                  <a:lnSpc>
                    <a:spcPct val="100000"/>
                  </a:lnSpc>
                  <a:spcBef>
                    <a:spcPct val="0"/>
                  </a:spcBef>
                  <a:spcAft>
                    <a:spcPts val="0"/>
                  </a:spcAft>
                </a:pPr>
                <a:r>
                  <a:rPr lang="da-DK" sz="1600" b="1" dirty="0">
                    <a:latin typeface="+mn-lt"/>
                  </a:rPr>
                  <a:t>(Bekendtgørelse)</a:t>
                </a:r>
                <a:endParaRPr lang="da-DK" sz="1600" dirty="0">
                  <a:latin typeface="+mn-lt"/>
                </a:endParaRPr>
              </a:p>
            </p:txBody>
          </p:sp>
        </p:grpSp>
        <p:cxnSp>
          <p:nvCxnSpPr>
            <p:cNvPr id="47" name="Lige forbindelse 46">
              <a:extLst>
                <a:ext uri="{FF2B5EF4-FFF2-40B4-BE49-F238E27FC236}">
                  <a16:creationId xmlns:a16="http://schemas.microsoft.com/office/drawing/2014/main" id="{36119441-C8C0-422D-951B-BDE2380B8C2D}"/>
                </a:ext>
              </a:extLst>
            </p:cNvPr>
            <p:cNvCxnSpPr>
              <a:stCxn id="16" idx="2"/>
            </p:cNvCxnSpPr>
            <p:nvPr/>
          </p:nvCxnSpPr>
          <p:spPr>
            <a:xfrm>
              <a:off x="7032510" y="3968656"/>
              <a:ext cx="0" cy="227424"/>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Lige forbindelse 48">
              <a:extLst>
                <a:ext uri="{FF2B5EF4-FFF2-40B4-BE49-F238E27FC236}">
                  <a16:creationId xmlns:a16="http://schemas.microsoft.com/office/drawing/2014/main" id="{D57F07C7-B014-4A56-B600-62406C727F1F}"/>
                </a:ext>
              </a:extLst>
            </p:cNvPr>
            <p:cNvCxnSpPr/>
            <p:nvPr/>
          </p:nvCxnSpPr>
          <p:spPr>
            <a:xfrm>
              <a:off x="7032510" y="4196080"/>
              <a:ext cx="319369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Lige forbindelse 50">
              <a:extLst>
                <a:ext uri="{FF2B5EF4-FFF2-40B4-BE49-F238E27FC236}">
                  <a16:creationId xmlns:a16="http://schemas.microsoft.com/office/drawing/2014/main" id="{6C7745CA-8E7D-46CA-A86D-829E6EC44CC1}"/>
                </a:ext>
              </a:extLst>
            </p:cNvPr>
            <p:cNvCxnSpPr>
              <a:stCxn id="29" idx="2"/>
            </p:cNvCxnSpPr>
            <p:nvPr/>
          </p:nvCxnSpPr>
          <p:spPr>
            <a:xfrm flipH="1">
              <a:off x="10226203" y="3967864"/>
              <a:ext cx="1" cy="228216"/>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3" name="Lige forbindelse 52">
              <a:extLst>
                <a:ext uri="{FF2B5EF4-FFF2-40B4-BE49-F238E27FC236}">
                  <a16:creationId xmlns:a16="http://schemas.microsoft.com/office/drawing/2014/main" id="{126F1C94-F7A8-42A1-8B5A-8FC71E7A108D}"/>
                </a:ext>
              </a:extLst>
            </p:cNvPr>
            <p:cNvCxnSpPr>
              <a:stCxn id="39" idx="0"/>
            </p:cNvCxnSpPr>
            <p:nvPr/>
          </p:nvCxnSpPr>
          <p:spPr>
            <a:xfrm flipH="1" flipV="1">
              <a:off x="8716373" y="4196080"/>
              <a:ext cx="1274" cy="31810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Lige forbindelse 54">
              <a:extLst>
                <a:ext uri="{FF2B5EF4-FFF2-40B4-BE49-F238E27FC236}">
                  <a16:creationId xmlns:a16="http://schemas.microsoft.com/office/drawing/2014/main" id="{7CEA0671-72D9-4F18-B928-C0F10CFD7610}"/>
                </a:ext>
              </a:extLst>
            </p:cNvPr>
            <p:cNvCxnSpPr>
              <a:cxnSpLocks/>
              <a:stCxn id="38" idx="0"/>
              <a:endCxn id="39" idx="2"/>
            </p:cNvCxnSpPr>
            <p:nvPr/>
          </p:nvCxnSpPr>
          <p:spPr>
            <a:xfrm flipV="1">
              <a:off x="8710336" y="4904881"/>
              <a:ext cx="7310" cy="53793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9" name="Tekstfelt 68">
            <a:extLst>
              <a:ext uri="{FF2B5EF4-FFF2-40B4-BE49-F238E27FC236}">
                <a16:creationId xmlns:a16="http://schemas.microsoft.com/office/drawing/2014/main" id="{2F14D7EC-F18A-4383-B732-D19977084476}"/>
              </a:ext>
            </a:extLst>
          </p:cNvPr>
          <p:cNvSpPr txBox="1"/>
          <p:nvPr/>
        </p:nvSpPr>
        <p:spPr>
          <a:xfrm>
            <a:off x="323048" y="1195253"/>
            <a:ext cx="4504623" cy="2462213"/>
          </a:xfrm>
          <a:prstGeom prst="rect">
            <a:avLst/>
          </a:prstGeom>
          <a:noFill/>
        </p:spPr>
        <p:txBody>
          <a:bodyPr wrap="square" lIns="0" tIns="0" rIns="0" bIns="0" rtlCol="0">
            <a:spAutoFit/>
          </a:bodyPr>
          <a:lstStyle/>
          <a:p>
            <a:r>
              <a:rPr lang="da-DK" sz="4000" b="1" dirty="0">
                <a:solidFill>
                  <a:schemeClr val="bg1"/>
                </a:solidFill>
              </a:rPr>
              <a:t>DET LOVMÆSSIGE HIERARKI PÅ UNGDOMS-</a:t>
            </a:r>
          </a:p>
          <a:p>
            <a:r>
              <a:rPr lang="da-DK" sz="4000" b="1" dirty="0">
                <a:solidFill>
                  <a:schemeClr val="bg1"/>
                </a:solidFill>
              </a:rPr>
              <a:t>UDDANNELSERNE</a:t>
            </a:r>
          </a:p>
        </p:txBody>
      </p:sp>
    </p:spTree>
    <p:custDataLst>
      <p:custData r:id="rId1"/>
      <p:custData r:id="rId2"/>
    </p:custDataLst>
    <p:extLst>
      <p:ext uri="{BB962C8B-B14F-4D97-AF65-F5344CB8AC3E}">
        <p14:creationId xmlns:p14="http://schemas.microsoft.com/office/powerpoint/2010/main" val="2451053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8FE431C-E80B-A40B-7E74-B0A217D8CAAE}"/>
              </a:ext>
            </a:extLst>
          </p:cNvPr>
          <p:cNvSpPr>
            <a:spLocks noGrp="1"/>
          </p:cNvSpPr>
          <p:nvPr>
            <p:ph type="title"/>
          </p:nvPr>
        </p:nvSpPr>
        <p:spPr/>
        <p:txBody>
          <a:bodyPr/>
          <a:lstStyle/>
          <a:p>
            <a:r>
              <a:rPr lang="da-DK" dirty="0"/>
              <a:t>Baggrunden for en ny bekendtgørelse</a:t>
            </a:r>
          </a:p>
        </p:txBody>
      </p:sp>
      <p:sp>
        <p:nvSpPr>
          <p:cNvPr id="7" name="Content Placeholder 6">
            <a:extLst>
              <a:ext uri="{FF2B5EF4-FFF2-40B4-BE49-F238E27FC236}">
                <a16:creationId xmlns:a16="http://schemas.microsoft.com/office/drawing/2014/main" id="{D1116D88-40AB-78F3-FC20-6C10995F842E}"/>
              </a:ext>
            </a:extLst>
          </p:cNvPr>
          <p:cNvSpPr>
            <a:spLocks noGrp="1"/>
          </p:cNvSpPr>
          <p:nvPr>
            <p:ph idx="1"/>
          </p:nvPr>
        </p:nvSpPr>
        <p:spPr/>
        <p:txBody>
          <a:bodyPr/>
          <a:lstStyle/>
          <a:p>
            <a:r>
              <a:rPr lang="da-DK" sz="2000" dirty="0"/>
              <a:t>Samle reglerne fra tre bekendtgørelser i én på det gymnasiale område</a:t>
            </a:r>
          </a:p>
          <a:p>
            <a:endParaRPr lang="da-DK" sz="2000" dirty="0"/>
          </a:p>
          <a:p>
            <a:r>
              <a:rPr lang="da-DK" sz="2000" dirty="0"/>
              <a:t>Opdatere og præcisere reglerne siden udstedelse</a:t>
            </a:r>
          </a:p>
          <a:p>
            <a:endParaRPr lang="da-DK" sz="2000" dirty="0"/>
          </a:p>
          <a:p>
            <a:r>
              <a:rPr lang="da-DK" sz="2000" dirty="0"/>
              <a:t>Bedre struktur</a:t>
            </a:r>
          </a:p>
          <a:p>
            <a:pPr lvl="1"/>
            <a:r>
              <a:rPr lang="da-DK" sz="2000" dirty="0"/>
              <a:t>Flere paragraffer og færre understykker</a:t>
            </a:r>
          </a:p>
          <a:p>
            <a:pPr lvl="1"/>
            <a:r>
              <a:rPr lang="da-DK" sz="2000" dirty="0"/>
              <a:t>Opdeling på uddannelsesområder</a:t>
            </a:r>
          </a:p>
          <a:p>
            <a:pPr lvl="1"/>
            <a:r>
              <a:rPr lang="da-DK" sz="2000" dirty="0"/>
              <a:t>Nye kapitler</a:t>
            </a:r>
          </a:p>
          <a:p>
            <a:endParaRPr lang="da-DK" dirty="0"/>
          </a:p>
          <a:p>
            <a:endParaRPr lang="da-DK" dirty="0"/>
          </a:p>
        </p:txBody>
      </p:sp>
      <p:sp>
        <p:nvSpPr>
          <p:cNvPr id="3" name="Pladsholder til indhold 2">
            <a:extLst>
              <a:ext uri="{FF2B5EF4-FFF2-40B4-BE49-F238E27FC236}">
                <a16:creationId xmlns:a16="http://schemas.microsoft.com/office/drawing/2014/main" id="{E9F3F787-0914-4416-9F77-27A359C5C60D}"/>
              </a:ext>
            </a:extLst>
          </p:cNvPr>
          <p:cNvSpPr>
            <a:spLocks noGrp="1"/>
          </p:cNvSpPr>
          <p:nvPr>
            <p:ph sz="half" idx="2"/>
          </p:nvPr>
        </p:nvSpPr>
        <p:spPr/>
        <p:txBody>
          <a:bodyPr/>
          <a:lstStyle/>
          <a:p>
            <a:r>
              <a:rPr lang="da-DK" sz="1800" dirty="0"/>
              <a:t>Tydeliggøre </a:t>
            </a:r>
            <a:r>
              <a:rPr lang="da-DK" sz="2000" dirty="0"/>
              <a:t>nogle af de regler, som kan give anledning til spørgsmål</a:t>
            </a:r>
          </a:p>
          <a:p>
            <a:endParaRPr lang="da-DK" sz="2000" dirty="0"/>
          </a:p>
          <a:p>
            <a:r>
              <a:rPr lang="da-DK" sz="2000" dirty="0"/>
              <a:t>Indføje central vejledning / fortolkning direkte i bekendtgørelse</a:t>
            </a:r>
          </a:p>
          <a:p>
            <a:endParaRPr lang="da-DK" sz="2000" dirty="0"/>
          </a:p>
          <a:p>
            <a:r>
              <a:rPr lang="da-DK" sz="2000" dirty="0"/>
              <a:t>Justere processer i relation til </a:t>
            </a:r>
            <a:r>
              <a:rPr lang="da-DK" sz="1800" dirty="0" err="1"/>
              <a:t>STUKs</a:t>
            </a:r>
            <a:r>
              <a:rPr lang="da-DK" sz="1800" dirty="0"/>
              <a:t> strategiske retning. </a:t>
            </a:r>
          </a:p>
          <a:p>
            <a:endParaRPr lang="da-DK" dirty="0"/>
          </a:p>
        </p:txBody>
      </p:sp>
      <p:sp>
        <p:nvSpPr>
          <p:cNvPr id="5" name="Slide Number Placeholder 4">
            <a:extLst>
              <a:ext uri="{FF2B5EF4-FFF2-40B4-BE49-F238E27FC236}">
                <a16:creationId xmlns:a16="http://schemas.microsoft.com/office/drawing/2014/main" id="{959D5035-BEAD-2ED5-6031-054A2CD49DF3}"/>
              </a:ext>
            </a:extLst>
          </p:cNvPr>
          <p:cNvSpPr>
            <a:spLocks noGrp="1"/>
          </p:cNvSpPr>
          <p:nvPr>
            <p:ph type="sldNum" sz="quarter" idx="12"/>
          </p:nvPr>
        </p:nvSpPr>
        <p:spPr/>
        <p:txBody>
          <a:bodyPr/>
          <a:lstStyle/>
          <a:p>
            <a:fld id="{24C8C45C-947F-4981-8B3F-4F32E973C901}" type="slidenum">
              <a:rPr lang="da-DK" smtClean="0"/>
              <a:pPr/>
              <a:t>13</a:t>
            </a:fld>
            <a:endParaRPr lang="da-DK" dirty="0"/>
          </a:p>
        </p:txBody>
      </p:sp>
    </p:spTree>
    <p:custDataLst>
      <p:custData r:id="rId1"/>
      <p:custData r:id="rId2"/>
    </p:custDataLst>
    <p:extLst>
      <p:ext uri="{BB962C8B-B14F-4D97-AF65-F5344CB8AC3E}">
        <p14:creationId xmlns:p14="http://schemas.microsoft.com/office/powerpoint/2010/main" val="4174608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56D22B-DE76-4347-AE77-5B05D5855A19}"/>
              </a:ext>
            </a:extLst>
          </p:cNvPr>
          <p:cNvSpPr>
            <a:spLocks noGrp="1"/>
          </p:cNvSpPr>
          <p:nvPr>
            <p:ph type="title"/>
          </p:nvPr>
        </p:nvSpPr>
        <p:spPr/>
        <p:txBody>
          <a:bodyPr/>
          <a:lstStyle/>
          <a:p>
            <a:r>
              <a:rPr lang="da-DK" dirty="0"/>
              <a:t>Hvornår gælder bekendtgørelsen?</a:t>
            </a:r>
          </a:p>
        </p:txBody>
      </p:sp>
      <p:sp>
        <p:nvSpPr>
          <p:cNvPr id="3" name="Pladsholder til indhold 2">
            <a:extLst>
              <a:ext uri="{FF2B5EF4-FFF2-40B4-BE49-F238E27FC236}">
                <a16:creationId xmlns:a16="http://schemas.microsoft.com/office/drawing/2014/main" id="{E600C63F-32EE-417A-9460-A7C0D660844E}"/>
              </a:ext>
            </a:extLst>
          </p:cNvPr>
          <p:cNvSpPr>
            <a:spLocks noGrp="1"/>
          </p:cNvSpPr>
          <p:nvPr>
            <p:ph idx="1"/>
          </p:nvPr>
        </p:nvSpPr>
        <p:spPr/>
        <p:txBody>
          <a:bodyPr/>
          <a:lstStyle/>
          <a:p>
            <a:r>
              <a:rPr lang="da-DK" sz="1800" dirty="0">
                <a:effectLst/>
                <a:latin typeface="Segoe UI" panose="020B0502040204020203" pitchFamily="34" charset="0"/>
                <a:ea typeface="Times New Roman" panose="02020603050405020304" pitchFamily="18" charset="0"/>
              </a:rPr>
              <a:t>Bekendtgørelsen træder i kraft 15. januar og har virkning for eksamensterminer, der påbegyndes efter 1. februar 2026. </a:t>
            </a:r>
            <a:br>
              <a:rPr lang="da-DK" sz="1800" dirty="0">
                <a:effectLst/>
                <a:latin typeface="Calibri" panose="020F0502020204030204" pitchFamily="34" charset="0"/>
                <a:ea typeface="Times New Roman" panose="02020603050405020304" pitchFamily="18" charset="0"/>
              </a:rPr>
            </a:br>
            <a:endParaRPr lang="da-DK" sz="1800" dirty="0">
              <a:effectLst/>
              <a:latin typeface="Calibri" panose="020F0502020204030204" pitchFamily="34" charset="0"/>
              <a:ea typeface="Times New Roman" panose="02020603050405020304" pitchFamily="18" charset="0"/>
            </a:endParaRPr>
          </a:p>
          <a:p>
            <a:pPr marL="0" indent="0">
              <a:buNone/>
            </a:pPr>
            <a:endParaRPr lang="da-DK" dirty="0"/>
          </a:p>
        </p:txBody>
      </p:sp>
      <p:sp>
        <p:nvSpPr>
          <p:cNvPr id="4" name="Pladsholder til indhold 3">
            <a:extLst>
              <a:ext uri="{FF2B5EF4-FFF2-40B4-BE49-F238E27FC236}">
                <a16:creationId xmlns:a16="http://schemas.microsoft.com/office/drawing/2014/main" id="{A6876343-0321-4C3B-A120-60B6BC05B535}"/>
              </a:ext>
            </a:extLst>
          </p:cNvPr>
          <p:cNvSpPr>
            <a:spLocks noGrp="1"/>
          </p:cNvSpPr>
          <p:nvPr>
            <p:ph sz="half" idx="2"/>
          </p:nvPr>
        </p:nvSpPr>
        <p:spPr>
          <a:xfrm>
            <a:off x="719138" y="3279335"/>
            <a:ext cx="5302800" cy="4125278"/>
          </a:xfrm>
        </p:spPr>
        <p:txBody>
          <a:bodyPr/>
          <a:lstStyle/>
          <a:p>
            <a:r>
              <a:rPr lang="da-DK" sz="1600" dirty="0">
                <a:latin typeface="Segoe UI" panose="020B0502040204020203" pitchFamily="34" charset="0"/>
                <a:ea typeface="Times New Roman" panose="02020603050405020304" pitchFamily="18" charset="0"/>
              </a:rPr>
              <a:t>Alle prøver i den aktuelle vintertermin, som afvikles i december 2025 og januar 2026 reguleres af de hidtil gældende regler. </a:t>
            </a:r>
          </a:p>
          <a:p>
            <a:pPr lvl="1"/>
            <a:r>
              <a:rPr lang="da-DK" sz="1500" dirty="0">
                <a:latin typeface="Segoe UI" panose="020B0502040204020203" pitchFamily="34" charset="0"/>
                <a:ea typeface="Times New Roman" panose="02020603050405020304" pitchFamily="18" charset="0"/>
              </a:rPr>
              <a:t>Det gælder også eksempelvis klager og censorindberetninger i forbindelse med prøver i denne vintertermin. </a:t>
            </a:r>
          </a:p>
        </p:txBody>
      </p:sp>
      <p:sp>
        <p:nvSpPr>
          <p:cNvPr id="5" name="Pladsholder til slidenummer 4">
            <a:extLst>
              <a:ext uri="{FF2B5EF4-FFF2-40B4-BE49-F238E27FC236}">
                <a16:creationId xmlns:a16="http://schemas.microsoft.com/office/drawing/2014/main" id="{35002597-D661-423F-882F-9FFAD3B35E4F}"/>
              </a:ext>
            </a:extLst>
          </p:cNvPr>
          <p:cNvSpPr>
            <a:spLocks noGrp="1"/>
          </p:cNvSpPr>
          <p:nvPr>
            <p:ph type="sldNum" sz="quarter" idx="12"/>
          </p:nvPr>
        </p:nvSpPr>
        <p:spPr/>
        <p:txBody>
          <a:bodyPr/>
          <a:lstStyle/>
          <a:p>
            <a:fld id="{24C8C45C-947F-4981-8B3F-4F32E973C901}" type="slidenum">
              <a:rPr lang="da-DK" smtClean="0"/>
              <a:pPr/>
              <a:t>14</a:t>
            </a:fld>
            <a:endParaRPr lang="da-DK" dirty="0"/>
          </a:p>
        </p:txBody>
      </p:sp>
    </p:spTree>
    <p:extLst>
      <p:ext uri="{BB962C8B-B14F-4D97-AF65-F5344CB8AC3E}">
        <p14:creationId xmlns:p14="http://schemas.microsoft.com/office/powerpoint/2010/main" val="387864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5050C1-6313-45C5-9647-20EC1D688226}"/>
              </a:ext>
            </a:extLst>
          </p:cNvPr>
          <p:cNvSpPr>
            <a:spLocks noGrp="1"/>
          </p:cNvSpPr>
          <p:nvPr>
            <p:ph type="title"/>
          </p:nvPr>
        </p:nvSpPr>
        <p:spPr/>
        <p:txBody>
          <a:bodyPr/>
          <a:lstStyle/>
          <a:p>
            <a:r>
              <a:rPr lang="da-DK" dirty="0"/>
              <a:t>Hjælpemiddeloversigten</a:t>
            </a:r>
          </a:p>
        </p:txBody>
      </p:sp>
      <p:sp>
        <p:nvSpPr>
          <p:cNvPr id="4" name="Pladsholder til slidenummer 3">
            <a:extLst>
              <a:ext uri="{FF2B5EF4-FFF2-40B4-BE49-F238E27FC236}">
                <a16:creationId xmlns:a16="http://schemas.microsoft.com/office/drawing/2014/main" id="{562EEC32-0F0D-468F-884D-616898771AAA}"/>
              </a:ext>
            </a:extLst>
          </p:cNvPr>
          <p:cNvSpPr>
            <a:spLocks noGrp="1"/>
          </p:cNvSpPr>
          <p:nvPr>
            <p:ph type="sldNum" sz="quarter" idx="12"/>
          </p:nvPr>
        </p:nvSpPr>
        <p:spPr/>
        <p:txBody>
          <a:bodyPr/>
          <a:lstStyle/>
          <a:p>
            <a:fld id="{24C8C45C-947F-4981-8B3F-4F32E973C901}" type="slidenum">
              <a:rPr lang="da-DK" smtClean="0"/>
              <a:pPr/>
              <a:t>15</a:t>
            </a:fld>
            <a:endParaRPr lang="da-DK" dirty="0"/>
          </a:p>
        </p:txBody>
      </p:sp>
      <p:pic>
        <p:nvPicPr>
          <p:cNvPr id="8" name="Billede 7">
            <a:extLst>
              <a:ext uri="{FF2B5EF4-FFF2-40B4-BE49-F238E27FC236}">
                <a16:creationId xmlns:a16="http://schemas.microsoft.com/office/drawing/2014/main" id="{F0B99DDB-3D46-4DD4-9779-6C105B2111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853" y="1404109"/>
            <a:ext cx="9478300" cy="4719112"/>
          </a:xfrm>
          <a:prstGeom prst="rect">
            <a:avLst/>
          </a:prstGeom>
        </p:spPr>
      </p:pic>
      <p:sp>
        <p:nvSpPr>
          <p:cNvPr id="10" name="Tekstfelt 9">
            <a:extLst>
              <a:ext uri="{FF2B5EF4-FFF2-40B4-BE49-F238E27FC236}">
                <a16:creationId xmlns:a16="http://schemas.microsoft.com/office/drawing/2014/main" id="{FF5C7C52-3F11-408B-974D-982520B08611}"/>
              </a:ext>
            </a:extLst>
          </p:cNvPr>
          <p:cNvSpPr txBox="1"/>
          <p:nvPr/>
        </p:nvSpPr>
        <p:spPr>
          <a:xfrm>
            <a:off x="719138" y="6304504"/>
            <a:ext cx="6097604" cy="369332"/>
          </a:xfrm>
          <a:prstGeom prst="rect">
            <a:avLst/>
          </a:prstGeom>
          <a:noFill/>
        </p:spPr>
        <p:txBody>
          <a:bodyPr wrap="square">
            <a:spAutoFit/>
          </a:bodyPr>
          <a:lstStyle/>
          <a:p>
            <a:r>
              <a:rPr lang="da-DK" dirty="0">
                <a:hlinkClick r:id="rId3"/>
              </a:rPr>
              <a:t>Hjælpemiddeloversigt til gymnasiale prøver</a:t>
            </a:r>
            <a:endParaRPr lang="da-DK" dirty="0"/>
          </a:p>
        </p:txBody>
      </p:sp>
    </p:spTree>
    <p:extLst>
      <p:ext uri="{BB962C8B-B14F-4D97-AF65-F5344CB8AC3E}">
        <p14:creationId xmlns:p14="http://schemas.microsoft.com/office/powerpoint/2010/main" val="2112526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790182-7E00-48C0-8B8D-F81459AB8365}"/>
              </a:ext>
            </a:extLst>
          </p:cNvPr>
          <p:cNvSpPr>
            <a:spLocks noGrp="1"/>
          </p:cNvSpPr>
          <p:nvPr>
            <p:ph type="title"/>
          </p:nvPr>
        </p:nvSpPr>
        <p:spPr/>
        <p:txBody>
          <a:bodyPr/>
          <a:lstStyle/>
          <a:p>
            <a:r>
              <a:rPr lang="da-DK" dirty="0"/>
              <a:t>Hjælpemiddeloversigten</a:t>
            </a:r>
          </a:p>
        </p:txBody>
      </p:sp>
      <p:sp>
        <p:nvSpPr>
          <p:cNvPr id="4" name="Pladsholder til slidenummer 3">
            <a:extLst>
              <a:ext uri="{FF2B5EF4-FFF2-40B4-BE49-F238E27FC236}">
                <a16:creationId xmlns:a16="http://schemas.microsoft.com/office/drawing/2014/main" id="{4B2B9FC7-37E9-437A-BB30-5E4E572ECFA7}"/>
              </a:ext>
            </a:extLst>
          </p:cNvPr>
          <p:cNvSpPr>
            <a:spLocks noGrp="1"/>
          </p:cNvSpPr>
          <p:nvPr>
            <p:ph type="sldNum" sz="quarter" idx="12"/>
          </p:nvPr>
        </p:nvSpPr>
        <p:spPr/>
        <p:txBody>
          <a:bodyPr/>
          <a:lstStyle/>
          <a:p>
            <a:fld id="{24C8C45C-947F-4981-8B3F-4F32E973C901}" type="slidenum">
              <a:rPr lang="da-DK" smtClean="0"/>
              <a:pPr/>
              <a:t>16</a:t>
            </a:fld>
            <a:endParaRPr lang="da-DK" dirty="0"/>
          </a:p>
        </p:txBody>
      </p:sp>
      <p:pic>
        <p:nvPicPr>
          <p:cNvPr id="5" name="Billede 4">
            <a:extLst>
              <a:ext uri="{FF2B5EF4-FFF2-40B4-BE49-F238E27FC236}">
                <a16:creationId xmlns:a16="http://schemas.microsoft.com/office/drawing/2014/main" id="{F6C1CA27-25C9-47C9-8EBA-0631E6527A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138" y="1800008"/>
            <a:ext cx="8772246" cy="4148405"/>
          </a:xfrm>
          <a:prstGeom prst="rect">
            <a:avLst/>
          </a:prstGeom>
        </p:spPr>
      </p:pic>
      <p:sp>
        <p:nvSpPr>
          <p:cNvPr id="7" name="Tekstfelt 6">
            <a:extLst>
              <a:ext uri="{FF2B5EF4-FFF2-40B4-BE49-F238E27FC236}">
                <a16:creationId xmlns:a16="http://schemas.microsoft.com/office/drawing/2014/main" id="{2C658BEB-AE90-47AF-89B3-E181B182C5C8}"/>
              </a:ext>
            </a:extLst>
          </p:cNvPr>
          <p:cNvSpPr txBox="1"/>
          <p:nvPr/>
        </p:nvSpPr>
        <p:spPr>
          <a:xfrm>
            <a:off x="719138" y="5838326"/>
            <a:ext cx="6097604" cy="369332"/>
          </a:xfrm>
          <a:prstGeom prst="rect">
            <a:avLst/>
          </a:prstGeom>
          <a:noFill/>
        </p:spPr>
        <p:txBody>
          <a:bodyPr wrap="square">
            <a:spAutoFit/>
          </a:bodyPr>
          <a:lstStyle/>
          <a:p>
            <a:r>
              <a:rPr lang="da-DK" dirty="0">
                <a:hlinkClick r:id="rId3"/>
              </a:rPr>
              <a:t>Hjælpemiddeloversigt til gymnasiale prøver</a:t>
            </a:r>
            <a:endParaRPr lang="da-DK" dirty="0"/>
          </a:p>
        </p:txBody>
      </p:sp>
    </p:spTree>
    <p:extLst>
      <p:ext uri="{BB962C8B-B14F-4D97-AF65-F5344CB8AC3E}">
        <p14:creationId xmlns:p14="http://schemas.microsoft.com/office/powerpoint/2010/main" val="3315995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88DB7-0685-4048-98B6-AEABEDBE4894}"/>
              </a:ext>
            </a:extLst>
          </p:cNvPr>
          <p:cNvSpPr>
            <a:spLocks noGrp="1"/>
          </p:cNvSpPr>
          <p:nvPr>
            <p:ph type="title"/>
          </p:nvPr>
        </p:nvSpPr>
        <p:spPr/>
        <p:txBody>
          <a:bodyPr/>
          <a:lstStyle/>
          <a:p>
            <a:r>
              <a:rPr lang="da-DK" dirty="0"/>
              <a:t>Hjælpemiddeloversigten – </a:t>
            </a:r>
            <a:br>
              <a:rPr lang="da-DK" dirty="0"/>
            </a:br>
            <a:r>
              <a:rPr lang="da-DK" dirty="0"/>
              <a:t>nye krav til undervisningsbeskrivelsen</a:t>
            </a:r>
          </a:p>
        </p:txBody>
      </p:sp>
      <p:sp>
        <p:nvSpPr>
          <p:cNvPr id="4" name="Pladsholder til slidenummer 3">
            <a:extLst>
              <a:ext uri="{FF2B5EF4-FFF2-40B4-BE49-F238E27FC236}">
                <a16:creationId xmlns:a16="http://schemas.microsoft.com/office/drawing/2014/main" id="{BBCF4262-5ED1-42CB-B5A5-2DE2D6F4E817}"/>
              </a:ext>
            </a:extLst>
          </p:cNvPr>
          <p:cNvSpPr>
            <a:spLocks noGrp="1"/>
          </p:cNvSpPr>
          <p:nvPr>
            <p:ph type="sldNum" sz="quarter" idx="12"/>
          </p:nvPr>
        </p:nvSpPr>
        <p:spPr/>
        <p:txBody>
          <a:bodyPr/>
          <a:lstStyle/>
          <a:p>
            <a:fld id="{24C8C45C-947F-4981-8B3F-4F32E973C901}" type="slidenum">
              <a:rPr lang="da-DK" smtClean="0"/>
              <a:pPr/>
              <a:t>17</a:t>
            </a:fld>
            <a:endParaRPr lang="da-DK" dirty="0"/>
          </a:p>
        </p:txBody>
      </p:sp>
      <p:pic>
        <p:nvPicPr>
          <p:cNvPr id="6" name="Billede 5">
            <a:extLst>
              <a:ext uri="{FF2B5EF4-FFF2-40B4-BE49-F238E27FC236}">
                <a16:creationId xmlns:a16="http://schemas.microsoft.com/office/drawing/2014/main" id="{77D64FC2-83D5-4F32-8129-8D27513940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138" y="2124008"/>
            <a:ext cx="8877250" cy="3918958"/>
          </a:xfrm>
          <a:prstGeom prst="rect">
            <a:avLst/>
          </a:prstGeom>
        </p:spPr>
      </p:pic>
      <p:sp>
        <p:nvSpPr>
          <p:cNvPr id="8" name="Tekstfelt 7">
            <a:extLst>
              <a:ext uri="{FF2B5EF4-FFF2-40B4-BE49-F238E27FC236}">
                <a16:creationId xmlns:a16="http://schemas.microsoft.com/office/drawing/2014/main" id="{AE4F174F-F54F-424F-9D3F-378144AA50A9}"/>
              </a:ext>
            </a:extLst>
          </p:cNvPr>
          <p:cNvSpPr txBox="1"/>
          <p:nvPr/>
        </p:nvSpPr>
        <p:spPr>
          <a:xfrm>
            <a:off x="719137" y="6304504"/>
            <a:ext cx="6097604" cy="369332"/>
          </a:xfrm>
          <a:prstGeom prst="rect">
            <a:avLst/>
          </a:prstGeom>
          <a:noFill/>
        </p:spPr>
        <p:txBody>
          <a:bodyPr wrap="square">
            <a:spAutoFit/>
          </a:bodyPr>
          <a:lstStyle/>
          <a:p>
            <a:r>
              <a:rPr lang="da-DK" dirty="0">
                <a:hlinkClick r:id="rId3"/>
              </a:rPr>
              <a:t>Hjælpemiddeloversigt til gymnasiale prøver</a:t>
            </a:r>
            <a:endParaRPr lang="da-DK" dirty="0"/>
          </a:p>
        </p:txBody>
      </p:sp>
    </p:spTree>
    <p:extLst>
      <p:ext uri="{BB962C8B-B14F-4D97-AF65-F5344CB8AC3E}">
        <p14:creationId xmlns:p14="http://schemas.microsoft.com/office/powerpoint/2010/main" val="160746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4FFE74F-D9E8-40D4-9348-D437784441E5}"/>
              </a:ext>
            </a:extLst>
          </p:cNvPr>
          <p:cNvSpPr>
            <a:spLocks noGrp="1"/>
          </p:cNvSpPr>
          <p:nvPr>
            <p:ph type="title"/>
          </p:nvPr>
        </p:nvSpPr>
        <p:spPr/>
        <p:txBody>
          <a:bodyPr/>
          <a:lstStyle/>
          <a:p>
            <a:r>
              <a:rPr lang="da-DK" dirty="0"/>
              <a:t>Rammer for den mundtlige prøve</a:t>
            </a:r>
          </a:p>
        </p:txBody>
      </p:sp>
      <p:sp>
        <p:nvSpPr>
          <p:cNvPr id="8" name="Pladsholder til tekst 7">
            <a:extLst>
              <a:ext uri="{FF2B5EF4-FFF2-40B4-BE49-F238E27FC236}">
                <a16:creationId xmlns:a16="http://schemas.microsoft.com/office/drawing/2014/main" id="{B2963F26-F5B4-4FA9-9DD0-FABB0F7A9FBD}"/>
              </a:ext>
            </a:extLst>
          </p:cNvPr>
          <p:cNvSpPr>
            <a:spLocks noGrp="1"/>
          </p:cNvSpPr>
          <p:nvPr>
            <p:ph type="subTitle" idx="1"/>
          </p:nvPr>
        </p:nvSpPr>
        <p:spPr/>
        <p:txBody>
          <a:bodyPr/>
          <a:lstStyle/>
          <a:p>
            <a:endParaRPr lang="da-DK" dirty="0"/>
          </a:p>
        </p:txBody>
      </p:sp>
      <p:sp>
        <p:nvSpPr>
          <p:cNvPr id="5" name="Pladsholder til slidenummer 4">
            <a:extLst>
              <a:ext uri="{FF2B5EF4-FFF2-40B4-BE49-F238E27FC236}">
                <a16:creationId xmlns:a16="http://schemas.microsoft.com/office/drawing/2014/main" id="{89183898-BFEC-4CFF-861A-AE96FA829173}"/>
              </a:ext>
            </a:extLst>
          </p:cNvPr>
          <p:cNvSpPr>
            <a:spLocks noGrp="1"/>
          </p:cNvSpPr>
          <p:nvPr>
            <p:ph type="sldNum" sz="quarter" idx="12"/>
          </p:nvPr>
        </p:nvSpPr>
        <p:spPr/>
        <p:txBody>
          <a:bodyPr/>
          <a:lstStyle/>
          <a:p>
            <a:fld id="{24C8C45C-947F-4981-8B3F-4F32E973C901}" type="slidenum">
              <a:rPr lang="da-DK" smtClean="0"/>
              <a:pPr/>
              <a:t>18</a:t>
            </a:fld>
            <a:endParaRPr lang="da-DK" dirty="0"/>
          </a:p>
        </p:txBody>
      </p:sp>
      <p:pic>
        <p:nvPicPr>
          <p:cNvPr id="3" name="Billede 2">
            <a:extLst>
              <a:ext uri="{FF2B5EF4-FFF2-40B4-BE49-F238E27FC236}">
                <a16:creationId xmlns:a16="http://schemas.microsoft.com/office/drawing/2014/main" id="{79FC09D8-1DD5-4DF4-8D0E-94FDC11F0019}"/>
              </a:ext>
            </a:extLst>
          </p:cNvPr>
          <p:cNvPicPr>
            <a:picLocks noChangeAspect="1"/>
          </p:cNvPicPr>
          <p:nvPr/>
        </p:nvPicPr>
        <p:blipFill rotWithShape="1">
          <a:blip r:embed="rId2">
            <a:extLst>
              <a:ext uri="{28A0092B-C50C-407E-A947-70E740481C1C}">
                <a14:useLocalDpi xmlns:a14="http://schemas.microsoft.com/office/drawing/2010/main" val="0"/>
              </a:ext>
            </a:extLst>
          </a:blip>
          <a:srcRect l="24116"/>
          <a:stretch/>
        </p:blipFill>
        <p:spPr>
          <a:xfrm>
            <a:off x="7061200" y="0"/>
            <a:ext cx="6940153" cy="6858000"/>
          </a:xfrm>
          <a:prstGeom prst="rect">
            <a:avLst/>
          </a:prstGeom>
        </p:spPr>
      </p:pic>
    </p:spTree>
    <p:extLst>
      <p:ext uri="{BB962C8B-B14F-4D97-AF65-F5344CB8AC3E}">
        <p14:creationId xmlns:p14="http://schemas.microsoft.com/office/powerpoint/2010/main" val="3045728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51CB9C-B84E-4582-8460-A0C2347CA6AB}"/>
              </a:ext>
            </a:extLst>
          </p:cNvPr>
          <p:cNvSpPr>
            <a:spLocks noGrp="1"/>
          </p:cNvSpPr>
          <p:nvPr>
            <p:ph type="title"/>
          </p:nvPr>
        </p:nvSpPr>
        <p:spPr/>
        <p:txBody>
          <a:bodyPr/>
          <a:lstStyle/>
          <a:p>
            <a:r>
              <a:rPr lang="da-DK" dirty="0"/>
              <a:t>Oversigt over de mundtlige prøver</a:t>
            </a:r>
          </a:p>
        </p:txBody>
      </p:sp>
      <p:sp>
        <p:nvSpPr>
          <p:cNvPr id="3" name="Pladsholder til indhold 2">
            <a:extLst>
              <a:ext uri="{FF2B5EF4-FFF2-40B4-BE49-F238E27FC236}">
                <a16:creationId xmlns:a16="http://schemas.microsoft.com/office/drawing/2014/main" id="{2B3748CB-2B39-4439-A9C9-0B1853577663}"/>
              </a:ext>
            </a:extLst>
          </p:cNvPr>
          <p:cNvSpPr>
            <a:spLocks noGrp="1"/>
          </p:cNvSpPr>
          <p:nvPr>
            <p:ph idx="1"/>
          </p:nvPr>
        </p:nvSpPr>
        <p:spPr>
          <a:xfrm>
            <a:off x="719138" y="1514814"/>
            <a:ext cx="1970292" cy="4125278"/>
          </a:xfrm>
        </p:spPr>
        <p:txBody>
          <a:bodyPr/>
          <a:lstStyle/>
          <a:p>
            <a:pPr marL="0" indent="0">
              <a:buNone/>
            </a:pPr>
            <a:r>
              <a:rPr lang="da-DK" b="1" dirty="0"/>
              <a:t>Fysik A STX</a:t>
            </a:r>
          </a:p>
          <a:p>
            <a:pPr>
              <a:buFontTx/>
              <a:buChar char="-"/>
            </a:pPr>
            <a:r>
              <a:rPr lang="da-DK" dirty="0"/>
              <a:t>120 min. Til den eksperimentelle del.</a:t>
            </a:r>
          </a:p>
          <a:p>
            <a:pPr>
              <a:buFontTx/>
              <a:buChar char="-"/>
            </a:pPr>
            <a:r>
              <a:rPr lang="da-DK" dirty="0"/>
              <a:t>24 minutter til den teoretiske del + forberedelse:</a:t>
            </a:r>
          </a:p>
          <a:p>
            <a:pPr lvl="2">
              <a:buFontTx/>
              <a:buChar char="-"/>
            </a:pPr>
            <a:r>
              <a:rPr lang="da-DK" dirty="0"/>
              <a:t>Teoretisk delopgave</a:t>
            </a:r>
          </a:p>
          <a:p>
            <a:pPr lvl="2">
              <a:buFontTx/>
              <a:buChar char="-"/>
            </a:pPr>
            <a:r>
              <a:rPr lang="da-DK" dirty="0"/>
              <a:t>Ukendt bilag</a:t>
            </a:r>
          </a:p>
          <a:p>
            <a:pPr lvl="2">
              <a:buFontTx/>
              <a:buChar char="-"/>
            </a:pPr>
            <a:endParaRPr lang="da-DK" dirty="0"/>
          </a:p>
          <a:p>
            <a:pPr marL="0" indent="0">
              <a:buNone/>
            </a:pPr>
            <a:r>
              <a:rPr lang="da-DK" b="1" dirty="0"/>
              <a:t>Fysik B STX</a:t>
            </a:r>
          </a:p>
          <a:p>
            <a:pPr>
              <a:buFontTx/>
              <a:buChar char="-"/>
            </a:pPr>
            <a:r>
              <a:rPr lang="da-DK" dirty="0"/>
              <a:t>90 minutter til den eksperimentelle del.</a:t>
            </a:r>
          </a:p>
          <a:p>
            <a:pPr>
              <a:buFontTx/>
              <a:buChar char="-"/>
            </a:pPr>
            <a:r>
              <a:rPr lang="da-DK" dirty="0"/>
              <a:t>24 minutter til den teoretiske del + forberedelse:</a:t>
            </a:r>
          </a:p>
          <a:p>
            <a:pPr lvl="2">
              <a:buFontTx/>
              <a:buChar char="-"/>
            </a:pPr>
            <a:r>
              <a:rPr lang="da-DK" dirty="0"/>
              <a:t>Teoretisk delopgave </a:t>
            </a:r>
          </a:p>
          <a:p>
            <a:pPr lvl="2">
              <a:buFontTx/>
              <a:buChar char="-"/>
            </a:pPr>
            <a:r>
              <a:rPr lang="da-DK" dirty="0"/>
              <a:t>Ukendt bilag</a:t>
            </a:r>
          </a:p>
          <a:p>
            <a:pPr marL="0" indent="0">
              <a:buNone/>
            </a:pPr>
            <a:endParaRPr lang="da-DK" b="1" dirty="0"/>
          </a:p>
        </p:txBody>
      </p:sp>
      <p:sp>
        <p:nvSpPr>
          <p:cNvPr id="5" name="Pladsholder til slidenummer 4">
            <a:extLst>
              <a:ext uri="{FF2B5EF4-FFF2-40B4-BE49-F238E27FC236}">
                <a16:creationId xmlns:a16="http://schemas.microsoft.com/office/drawing/2014/main" id="{C203896F-8AE0-4FD3-A0AB-537644ACD6C4}"/>
              </a:ext>
            </a:extLst>
          </p:cNvPr>
          <p:cNvSpPr>
            <a:spLocks noGrp="1"/>
          </p:cNvSpPr>
          <p:nvPr>
            <p:ph type="sldNum" sz="quarter" idx="12"/>
          </p:nvPr>
        </p:nvSpPr>
        <p:spPr/>
        <p:txBody>
          <a:bodyPr/>
          <a:lstStyle/>
          <a:p>
            <a:fld id="{24C8C45C-947F-4981-8B3F-4F32E973C901}" type="slidenum">
              <a:rPr lang="da-DK" smtClean="0"/>
              <a:pPr/>
              <a:t>19</a:t>
            </a:fld>
            <a:endParaRPr lang="da-DK" dirty="0"/>
          </a:p>
        </p:txBody>
      </p:sp>
      <p:sp>
        <p:nvSpPr>
          <p:cNvPr id="20" name="Pladsholder til indhold 2">
            <a:extLst>
              <a:ext uri="{FF2B5EF4-FFF2-40B4-BE49-F238E27FC236}">
                <a16:creationId xmlns:a16="http://schemas.microsoft.com/office/drawing/2014/main" id="{8C4B9E90-2CE5-4AF9-A10F-B02D6D4D7C3E}"/>
              </a:ext>
            </a:extLst>
          </p:cNvPr>
          <p:cNvSpPr txBox="1">
            <a:spLocks/>
          </p:cNvSpPr>
          <p:nvPr/>
        </p:nvSpPr>
        <p:spPr>
          <a:xfrm>
            <a:off x="6487798" y="1514814"/>
            <a:ext cx="2569738" cy="4125278"/>
          </a:xfrm>
          <a:prstGeom prst="rect">
            <a:avLst/>
          </a:prstGeom>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pPr marL="0" indent="0">
              <a:buFont typeface="Segoe UI" panose="020B0502040204020203" pitchFamily="34" charset="0"/>
              <a:buNone/>
            </a:pPr>
            <a:r>
              <a:rPr lang="da-DK" b="1" dirty="0"/>
              <a:t>Fysik A HTX</a:t>
            </a:r>
          </a:p>
          <a:p>
            <a:pPr>
              <a:buFontTx/>
              <a:buChar char="-"/>
            </a:pPr>
            <a:r>
              <a:rPr lang="da-DK" dirty="0"/>
              <a:t>90 minutter til eksperimentelle del.</a:t>
            </a:r>
          </a:p>
          <a:p>
            <a:pPr>
              <a:buFontTx/>
              <a:buChar char="-"/>
            </a:pPr>
            <a:r>
              <a:rPr lang="da-DK" dirty="0"/>
              <a:t>30 min. Til teoretisk del:</a:t>
            </a:r>
          </a:p>
          <a:p>
            <a:pPr lvl="2">
              <a:buFontTx/>
              <a:buChar char="-"/>
            </a:pPr>
            <a:r>
              <a:rPr lang="da-DK" dirty="0"/>
              <a:t>Selvstændigt projekt.</a:t>
            </a:r>
          </a:p>
          <a:p>
            <a:pPr lvl="2">
              <a:buFontTx/>
              <a:buChar char="-"/>
            </a:pPr>
            <a:r>
              <a:rPr lang="da-DK" dirty="0"/>
              <a:t>Teoretisk delopgave.</a:t>
            </a:r>
          </a:p>
          <a:p>
            <a:pPr>
              <a:buFontTx/>
              <a:buChar char="-"/>
            </a:pPr>
            <a:endParaRPr lang="da-DK" dirty="0"/>
          </a:p>
          <a:p>
            <a:pPr>
              <a:buFontTx/>
              <a:buChar char="-"/>
            </a:pPr>
            <a:endParaRPr lang="da-DK" dirty="0"/>
          </a:p>
          <a:p>
            <a:pPr marL="0" indent="0">
              <a:buNone/>
            </a:pPr>
            <a:r>
              <a:rPr lang="da-DK" b="1" dirty="0"/>
              <a:t>Fysik B HTX</a:t>
            </a:r>
          </a:p>
          <a:p>
            <a:pPr>
              <a:buFontTx/>
              <a:buChar char="-"/>
            </a:pPr>
            <a:r>
              <a:rPr lang="da-DK" dirty="0"/>
              <a:t>90 minutter til eksperimentelle del.</a:t>
            </a:r>
          </a:p>
          <a:p>
            <a:pPr>
              <a:buFontTx/>
              <a:buChar char="-"/>
            </a:pPr>
            <a:r>
              <a:rPr lang="da-DK" dirty="0"/>
              <a:t>30 minutter til den teoretiske del + forberedelse:</a:t>
            </a:r>
          </a:p>
          <a:p>
            <a:pPr lvl="2">
              <a:buFontTx/>
              <a:buChar char="-"/>
            </a:pPr>
            <a:r>
              <a:rPr lang="da-DK" dirty="0"/>
              <a:t>Selvstændigt projekt.</a:t>
            </a:r>
          </a:p>
          <a:p>
            <a:pPr lvl="2">
              <a:buFontTx/>
              <a:buChar char="-"/>
            </a:pPr>
            <a:r>
              <a:rPr lang="da-DK" dirty="0"/>
              <a:t>Fysikopgave suppleret med ukendt bilag</a:t>
            </a:r>
          </a:p>
          <a:p>
            <a:pPr marL="0" indent="0">
              <a:buNone/>
            </a:pPr>
            <a:endParaRPr lang="da-DK" b="1" dirty="0"/>
          </a:p>
          <a:p>
            <a:pPr marL="0" indent="0">
              <a:buNone/>
            </a:pPr>
            <a:endParaRPr lang="da-DK" dirty="0"/>
          </a:p>
          <a:p>
            <a:pPr marL="0" indent="0">
              <a:buFont typeface="Segoe UI" panose="020B0502040204020203" pitchFamily="34" charset="0"/>
              <a:buNone/>
            </a:pPr>
            <a:endParaRPr lang="da-DK" b="1" dirty="0"/>
          </a:p>
        </p:txBody>
      </p:sp>
      <p:sp>
        <p:nvSpPr>
          <p:cNvPr id="28" name="Pladsholder til indhold 2">
            <a:extLst>
              <a:ext uri="{FF2B5EF4-FFF2-40B4-BE49-F238E27FC236}">
                <a16:creationId xmlns:a16="http://schemas.microsoft.com/office/drawing/2014/main" id="{A99B3E36-411E-4365-90E6-BAB4B58C0A9E}"/>
              </a:ext>
            </a:extLst>
          </p:cNvPr>
          <p:cNvSpPr txBox="1">
            <a:spLocks/>
          </p:cNvSpPr>
          <p:nvPr/>
        </p:nvSpPr>
        <p:spPr>
          <a:xfrm>
            <a:off x="3179420" y="1514814"/>
            <a:ext cx="1970292" cy="4125278"/>
          </a:xfrm>
          <a:prstGeom prst="rect">
            <a:avLst/>
          </a:prstGeom>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pPr marL="0" indent="0">
              <a:buFont typeface="Segoe UI" panose="020B0502040204020203" pitchFamily="34" charset="0"/>
              <a:buNone/>
            </a:pPr>
            <a:r>
              <a:rPr lang="da-DK" b="1" dirty="0"/>
              <a:t>Fysik C STX</a:t>
            </a:r>
          </a:p>
          <a:p>
            <a:pPr>
              <a:buFontTx/>
              <a:buChar char="-"/>
            </a:pPr>
            <a:r>
              <a:rPr lang="da-DK" dirty="0"/>
              <a:t>24 minutter til en bredt formuleret opgave:</a:t>
            </a:r>
          </a:p>
          <a:p>
            <a:pPr lvl="2">
              <a:buFontTx/>
              <a:buChar char="-"/>
            </a:pPr>
            <a:r>
              <a:rPr lang="da-DK" dirty="0"/>
              <a:t>Ukendt bilag</a:t>
            </a:r>
          </a:p>
          <a:p>
            <a:pPr lvl="2">
              <a:buFontTx/>
              <a:buChar char="-"/>
            </a:pPr>
            <a:r>
              <a:rPr lang="da-DK" dirty="0"/>
              <a:t>Både teoretiske og eksperimentelle elementer inddrages i eksaminationen.</a:t>
            </a:r>
          </a:p>
          <a:p>
            <a:pPr lvl="2">
              <a:buFontTx/>
              <a:buChar char="-"/>
            </a:pPr>
            <a:r>
              <a:rPr lang="da-DK" dirty="0"/>
              <a:t>Benyttet apparatur skal være til rådighed </a:t>
            </a:r>
          </a:p>
          <a:p>
            <a:pPr lvl="2">
              <a:buFontTx/>
              <a:buChar char="-"/>
            </a:pPr>
            <a:endParaRPr lang="da-DK" dirty="0"/>
          </a:p>
          <a:p>
            <a:pPr lvl="2">
              <a:buFontTx/>
              <a:buChar char="-"/>
            </a:pPr>
            <a:endParaRPr lang="da-DK" dirty="0"/>
          </a:p>
          <a:p>
            <a:pPr marL="288000" lvl="2" indent="0">
              <a:buNone/>
            </a:pPr>
            <a:endParaRPr lang="da-DK" dirty="0"/>
          </a:p>
          <a:p>
            <a:pPr marL="0" indent="0">
              <a:buFont typeface="Segoe UI" panose="020B0502040204020203" pitchFamily="34" charset="0"/>
              <a:buNone/>
            </a:pPr>
            <a:r>
              <a:rPr lang="da-DK" sz="1800" b="1" dirty="0"/>
              <a:t>FAGLIG SAMTALE</a:t>
            </a:r>
          </a:p>
        </p:txBody>
      </p:sp>
      <p:cxnSp>
        <p:nvCxnSpPr>
          <p:cNvPr id="17" name="Lige forbindelse 16">
            <a:extLst>
              <a:ext uri="{FF2B5EF4-FFF2-40B4-BE49-F238E27FC236}">
                <a16:creationId xmlns:a16="http://schemas.microsoft.com/office/drawing/2014/main" id="{167C0608-146D-41E1-B6B3-3697A0C5DC53}"/>
              </a:ext>
            </a:extLst>
          </p:cNvPr>
          <p:cNvCxnSpPr>
            <a:cxnSpLocks/>
          </p:cNvCxnSpPr>
          <p:nvPr/>
        </p:nvCxnSpPr>
        <p:spPr>
          <a:xfrm>
            <a:off x="5717628" y="1629103"/>
            <a:ext cx="0" cy="4656083"/>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Tekstfelt 28">
            <a:extLst>
              <a:ext uri="{FF2B5EF4-FFF2-40B4-BE49-F238E27FC236}">
                <a16:creationId xmlns:a16="http://schemas.microsoft.com/office/drawing/2014/main" id="{898CBEAB-E848-4426-B265-D2C031333D46}"/>
              </a:ext>
            </a:extLst>
          </p:cNvPr>
          <p:cNvSpPr txBox="1"/>
          <p:nvPr/>
        </p:nvSpPr>
        <p:spPr>
          <a:xfrm>
            <a:off x="9616965" y="5270760"/>
            <a:ext cx="6096000" cy="861774"/>
          </a:xfrm>
          <a:prstGeom prst="rect">
            <a:avLst/>
          </a:prstGeom>
          <a:noFill/>
        </p:spPr>
        <p:txBody>
          <a:bodyPr wrap="square">
            <a:spAutoFit/>
          </a:bodyPr>
          <a:lstStyle/>
          <a:p>
            <a:pPr marL="0" indent="0">
              <a:buFont typeface="Segoe UI" panose="020B0502040204020203" pitchFamily="34" charset="0"/>
              <a:buNone/>
            </a:pPr>
            <a:r>
              <a:rPr lang="da-DK" sz="1800" b="1" dirty="0"/>
              <a:t>PRÆSENTATION </a:t>
            </a:r>
          </a:p>
          <a:p>
            <a:pPr marL="0" indent="0">
              <a:buFont typeface="Segoe UI" panose="020B0502040204020203" pitchFamily="34" charset="0"/>
              <a:buNone/>
            </a:pPr>
            <a:r>
              <a:rPr lang="da-DK" sz="1200" dirty="0"/>
              <a:t>EFTERFULGT AF </a:t>
            </a:r>
          </a:p>
          <a:p>
            <a:pPr marL="0" indent="0">
              <a:buFont typeface="Segoe UI" panose="020B0502040204020203" pitchFamily="34" charset="0"/>
              <a:buNone/>
            </a:pPr>
            <a:r>
              <a:rPr lang="da-DK" sz="1800" b="1" dirty="0"/>
              <a:t>FAGLIG SAMTALE</a:t>
            </a:r>
          </a:p>
        </p:txBody>
      </p:sp>
    </p:spTree>
    <p:extLst>
      <p:ext uri="{BB962C8B-B14F-4D97-AF65-F5344CB8AC3E}">
        <p14:creationId xmlns:p14="http://schemas.microsoft.com/office/powerpoint/2010/main" val="4134121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8FE431C-E80B-A40B-7E74-B0A217D8CAAE}"/>
              </a:ext>
            </a:extLst>
          </p:cNvPr>
          <p:cNvSpPr>
            <a:spLocks noGrp="1"/>
          </p:cNvSpPr>
          <p:nvPr>
            <p:ph type="title"/>
          </p:nvPr>
        </p:nvSpPr>
        <p:spPr/>
        <p:txBody>
          <a:bodyPr/>
          <a:lstStyle/>
          <a:p>
            <a:r>
              <a:rPr lang="da-DK" dirty="0"/>
              <a:t>Program</a:t>
            </a:r>
          </a:p>
        </p:txBody>
      </p:sp>
      <p:sp>
        <p:nvSpPr>
          <p:cNvPr id="7" name="Content Placeholder 6">
            <a:extLst>
              <a:ext uri="{FF2B5EF4-FFF2-40B4-BE49-F238E27FC236}">
                <a16:creationId xmlns:a16="http://schemas.microsoft.com/office/drawing/2014/main" id="{D1116D88-40AB-78F3-FC20-6C10995F842E}"/>
              </a:ext>
            </a:extLst>
          </p:cNvPr>
          <p:cNvSpPr>
            <a:spLocks noGrp="1"/>
          </p:cNvSpPr>
          <p:nvPr>
            <p:ph idx="1"/>
          </p:nvPr>
        </p:nvSpPr>
        <p:spPr>
          <a:xfrm>
            <a:off x="720000" y="2008800"/>
            <a:ext cx="8010114" cy="4125278"/>
          </a:xfrm>
        </p:spPr>
        <p:txBody>
          <a:bodyPr/>
          <a:lstStyle/>
          <a:p>
            <a:pPr>
              <a:lnSpc>
                <a:spcPct val="150000"/>
              </a:lnSpc>
            </a:pPr>
            <a:r>
              <a:rPr lang="da-DK" sz="1800" b="0" i="0" dirty="0">
                <a:effectLst/>
              </a:rPr>
              <a:t>Sidste nyt fra Ministeriet</a:t>
            </a:r>
          </a:p>
          <a:p>
            <a:pPr>
              <a:lnSpc>
                <a:spcPct val="150000"/>
              </a:lnSpc>
            </a:pPr>
            <a:r>
              <a:rPr lang="da-DK" sz="1800" dirty="0"/>
              <a:t>Data over antal studenter med fysik på eksamensbeviset</a:t>
            </a:r>
          </a:p>
          <a:p>
            <a:pPr>
              <a:lnSpc>
                <a:spcPct val="150000"/>
              </a:lnSpc>
            </a:pPr>
            <a:r>
              <a:rPr lang="da-DK" sz="1800" b="0" i="0" dirty="0">
                <a:effectLst/>
              </a:rPr>
              <a:t>Rammer for de mundtlige </a:t>
            </a:r>
            <a:r>
              <a:rPr lang="da-DK" sz="1800" dirty="0"/>
              <a:t>prøver</a:t>
            </a:r>
          </a:p>
          <a:p>
            <a:pPr>
              <a:lnSpc>
                <a:spcPct val="150000"/>
              </a:lnSpc>
            </a:pPr>
            <a:r>
              <a:rPr lang="da-DK" sz="1800" b="0" i="0">
                <a:effectLst/>
              </a:rPr>
              <a:t>Tid </a:t>
            </a:r>
            <a:r>
              <a:rPr lang="da-DK" sz="1800" b="0" i="0" dirty="0">
                <a:effectLst/>
              </a:rPr>
              <a:t>til spørgsmål og fælles sparring</a:t>
            </a:r>
            <a:br>
              <a:rPr lang="da-DK" sz="1800" dirty="0"/>
            </a:br>
            <a:endParaRPr lang="da-DK" sz="1800" dirty="0"/>
          </a:p>
        </p:txBody>
      </p:sp>
      <p:sp>
        <p:nvSpPr>
          <p:cNvPr id="5" name="Slide Number Placeholder 4">
            <a:extLst>
              <a:ext uri="{FF2B5EF4-FFF2-40B4-BE49-F238E27FC236}">
                <a16:creationId xmlns:a16="http://schemas.microsoft.com/office/drawing/2014/main" id="{959D5035-BEAD-2ED5-6031-054A2CD49DF3}"/>
              </a:ext>
            </a:extLst>
          </p:cNvPr>
          <p:cNvSpPr>
            <a:spLocks noGrp="1"/>
          </p:cNvSpPr>
          <p:nvPr>
            <p:ph type="sldNum" sz="quarter" idx="12"/>
          </p:nvPr>
        </p:nvSpPr>
        <p:spPr/>
        <p:txBody>
          <a:bodyPr/>
          <a:lstStyle/>
          <a:p>
            <a:fld id="{24C8C45C-947F-4981-8B3F-4F32E973C901}" type="slidenum">
              <a:rPr lang="da-DK" smtClean="0"/>
              <a:pPr/>
              <a:t>2</a:t>
            </a:fld>
            <a:endParaRPr lang="da-DK" dirty="0"/>
          </a:p>
        </p:txBody>
      </p:sp>
    </p:spTree>
    <p:custDataLst>
      <p:custData r:id="rId1"/>
      <p:custData r:id="rId2"/>
    </p:custDataLst>
    <p:extLst>
      <p:ext uri="{BB962C8B-B14F-4D97-AF65-F5344CB8AC3E}">
        <p14:creationId xmlns:p14="http://schemas.microsoft.com/office/powerpoint/2010/main" val="4196240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D5437-912C-C13A-F299-39CCAE699CAE}"/>
              </a:ext>
            </a:extLst>
          </p:cNvPr>
          <p:cNvSpPr>
            <a:spLocks noGrp="1"/>
          </p:cNvSpPr>
          <p:nvPr>
            <p:ph type="title"/>
          </p:nvPr>
        </p:nvSpPr>
        <p:spPr>
          <a:xfrm>
            <a:off x="598800" y="594711"/>
            <a:ext cx="10748962" cy="1149666"/>
          </a:xfrm>
        </p:spPr>
        <p:txBody>
          <a:bodyPr/>
          <a:lstStyle/>
          <a:p>
            <a:r>
              <a:rPr lang="da-DK" dirty="0"/>
              <a:t>Den eksperimentelle delprøve</a:t>
            </a:r>
          </a:p>
        </p:txBody>
      </p:sp>
      <p:sp>
        <p:nvSpPr>
          <p:cNvPr id="5" name="Pladsholder til slidenummer 4">
            <a:extLst>
              <a:ext uri="{FF2B5EF4-FFF2-40B4-BE49-F238E27FC236}">
                <a16:creationId xmlns:a16="http://schemas.microsoft.com/office/drawing/2014/main" id="{00537CDE-66E8-3C94-3086-46CAAF0A1B78}"/>
              </a:ext>
            </a:extLst>
          </p:cNvPr>
          <p:cNvSpPr>
            <a:spLocks noGrp="1"/>
          </p:cNvSpPr>
          <p:nvPr>
            <p:ph type="sldNum" sz="quarter" idx="12"/>
          </p:nvPr>
        </p:nvSpPr>
        <p:spPr/>
        <p:txBody>
          <a:bodyPr/>
          <a:lstStyle/>
          <a:p>
            <a:fld id="{24C8C45C-947F-4981-8B3F-4F32E973C901}" type="slidenum">
              <a:rPr lang="da-DK" smtClean="0"/>
              <a:pPr/>
              <a:t>20</a:t>
            </a:fld>
            <a:endParaRPr lang="da-DK" dirty="0"/>
          </a:p>
        </p:txBody>
      </p:sp>
      <p:sp>
        <p:nvSpPr>
          <p:cNvPr id="4" name="Tekstfelt 3">
            <a:extLst>
              <a:ext uri="{FF2B5EF4-FFF2-40B4-BE49-F238E27FC236}">
                <a16:creationId xmlns:a16="http://schemas.microsoft.com/office/drawing/2014/main" id="{3357416D-EE17-4A33-BEE1-440A92A7228A}"/>
              </a:ext>
            </a:extLst>
          </p:cNvPr>
          <p:cNvSpPr txBox="1"/>
          <p:nvPr/>
        </p:nvSpPr>
        <p:spPr>
          <a:xfrm>
            <a:off x="756745" y="1744377"/>
            <a:ext cx="5095415" cy="4555093"/>
          </a:xfrm>
          <a:prstGeom prst="rect">
            <a:avLst/>
          </a:prstGeom>
          <a:noFill/>
        </p:spPr>
        <p:txBody>
          <a:bodyPr wrap="square" lIns="0" tIns="0" rIns="0" bIns="0" rtlCol="0">
            <a:spAutoFit/>
          </a:bodyPr>
          <a:lstStyle/>
          <a:p>
            <a:r>
              <a:rPr lang="da-DK" sz="2000" b="1" dirty="0"/>
              <a:t>Gruppedannelse</a:t>
            </a:r>
          </a:p>
          <a:p>
            <a:r>
              <a:rPr lang="da-DK" sz="1600" b="1" dirty="0"/>
              <a:t>Læreplan</a:t>
            </a:r>
          </a:p>
          <a:p>
            <a:r>
              <a:rPr lang="da-DK" sz="1400" dirty="0"/>
              <a:t>… op til 10 eksaminander arbejder i laboratoriet i 90 (120) minutter, normalt i grupper på to og højst tre med en eksperimentel problemstilling.</a:t>
            </a:r>
          </a:p>
          <a:p>
            <a:endParaRPr lang="da-DK" sz="1400" i="1" dirty="0"/>
          </a:p>
          <a:p>
            <a:r>
              <a:rPr lang="da-DK" sz="1600" b="1" dirty="0"/>
              <a:t>Vejledning</a:t>
            </a:r>
            <a:endParaRPr lang="da-DK" sz="1400" b="1" dirty="0"/>
          </a:p>
          <a:p>
            <a:r>
              <a:rPr lang="da-DK" sz="1400" dirty="0"/>
              <a:t>Når prøveplanen og dermed listen over eksaminander i den enkelte klasse er kendt, kan man danne de grupper, som skal udføre eksperimentelt arbejde sammen. Der er normalt maksimalt to elever i hver gruppe, men fx sygdom kan gøre, at en gruppe må udvides med en person til tre. Eksaminanderne har ikke krav på selv at vælge grupper, men kan omvendt ikke tvinges til at være i en bestemt gruppe</a:t>
            </a:r>
          </a:p>
          <a:p>
            <a:endParaRPr lang="da-DK" dirty="0"/>
          </a:p>
          <a:p>
            <a:endParaRPr lang="da-DK" i="1" dirty="0"/>
          </a:p>
          <a:p>
            <a:endParaRPr lang="da-DK" i="1" dirty="0"/>
          </a:p>
          <a:p>
            <a:endParaRPr lang="da-DK" i="1" dirty="0"/>
          </a:p>
          <a:p>
            <a:endParaRPr lang="da-DK" i="1" dirty="0"/>
          </a:p>
        </p:txBody>
      </p:sp>
      <p:sp>
        <p:nvSpPr>
          <p:cNvPr id="11" name="Tekstfelt 10">
            <a:extLst>
              <a:ext uri="{FF2B5EF4-FFF2-40B4-BE49-F238E27FC236}">
                <a16:creationId xmlns:a16="http://schemas.microsoft.com/office/drawing/2014/main" id="{80F901D6-807B-473E-AAB5-01078621EE6C}"/>
              </a:ext>
            </a:extLst>
          </p:cNvPr>
          <p:cNvSpPr txBox="1"/>
          <p:nvPr/>
        </p:nvSpPr>
        <p:spPr>
          <a:xfrm>
            <a:off x="6554805" y="1597856"/>
            <a:ext cx="5197642" cy="4154984"/>
          </a:xfrm>
          <a:prstGeom prst="rect">
            <a:avLst/>
          </a:prstGeom>
          <a:noFill/>
        </p:spPr>
        <p:txBody>
          <a:bodyPr wrap="square" lIns="0" tIns="0" rIns="0" bIns="0" rtlCol="0">
            <a:spAutoFit/>
          </a:bodyPr>
          <a:lstStyle/>
          <a:p>
            <a:r>
              <a:rPr lang="da-DK" sz="2000" b="1" dirty="0"/>
              <a:t>Opgaver</a:t>
            </a:r>
          </a:p>
          <a:p>
            <a:r>
              <a:rPr lang="da-DK" sz="1600" b="1" dirty="0"/>
              <a:t>Læreplan</a:t>
            </a:r>
          </a:p>
          <a:p>
            <a:r>
              <a:rPr lang="da-DK" sz="1400" dirty="0"/>
              <a:t>De eksperimentelle delopgaver må ikke være kendt af eksaminanderne inden prøven. </a:t>
            </a:r>
          </a:p>
          <a:p>
            <a:endParaRPr lang="da-DK" sz="1400" i="1" dirty="0"/>
          </a:p>
          <a:p>
            <a:r>
              <a:rPr lang="da-DK" sz="1600" b="1" dirty="0"/>
              <a:t>Vejledning</a:t>
            </a:r>
            <a:endParaRPr lang="da-DK" sz="1400" b="1" dirty="0"/>
          </a:p>
          <a:p>
            <a:pPr marL="285750" indent="-285750">
              <a:buFontTx/>
              <a:buChar char="-"/>
            </a:pPr>
            <a:r>
              <a:rPr lang="da-DK" sz="1400" dirty="0"/>
              <a:t>… det er hensigtsmæssigt, at eleverne som en del af holdets undervisningsbeskrivelse får en oversigt over elevernes selvstændige eksperimentelle arbejde</a:t>
            </a:r>
          </a:p>
          <a:p>
            <a:pPr marL="285750" indent="-285750">
              <a:buFontTx/>
              <a:buChar char="-"/>
            </a:pPr>
            <a:r>
              <a:rPr lang="da-DK" sz="1400" dirty="0"/>
              <a:t>De eksperimentelle problemstillinger ligger inden for de områder, eksaminanderne har arbejdet med i undervisningen, og benytter kendt eksperimentelt udstyr</a:t>
            </a:r>
          </a:p>
          <a:p>
            <a:pPr marL="285750" indent="-285750">
              <a:buFontTx/>
              <a:buChar char="-"/>
            </a:pPr>
            <a:r>
              <a:rPr lang="da-DK" sz="1400" dirty="0"/>
              <a:t>Eksperimenterne er gentagelser eller varianter af problemstillinger, eksaminanderne kender, eksempelvis gennem bestemmelse af fysiske egenskaber ved andre materialer end i undervisningen.</a:t>
            </a:r>
          </a:p>
          <a:p>
            <a:endParaRPr lang="da-DK" i="1" dirty="0"/>
          </a:p>
          <a:p>
            <a:endParaRPr lang="da-DK" i="1" dirty="0"/>
          </a:p>
        </p:txBody>
      </p:sp>
    </p:spTree>
    <p:extLst>
      <p:ext uri="{BB962C8B-B14F-4D97-AF65-F5344CB8AC3E}">
        <p14:creationId xmlns:p14="http://schemas.microsoft.com/office/powerpoint/2010/main" val="1531099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D5437-912C-C13A-F299-39CCAE699CAE}"/>
              </a:ext>
            </a:extLst>
          </p:cNvPr>
          <p:cNvSpPr>
            <a:spLocks noGrp="1"/>
          </p:cNvSpPr>
          <p:nvPr>
            <p:ph type="title"/>
          </p:nvPr>
        </p:nvSpPr>
        <p:spPr>
          <a:xfrm>
            <a:off x="598800" y="594711"/>
            <a:ext cx="10748962" cy="1149666"/>
          </a:xfrm>
        </p:spPr>
        <p:txBody>
          <a:bodyPr/>
          <a:lstStyle/>
          <a:p>
            <a:r>
              <a:rPr lang="da-DK" dirty="0"/>
              <a:t>Den eksperimentelle delprøve</a:t>
            </a:r>
          </a:p>
        </p:txBody>
      </p:sp>
      <p:sp>
        <p:nvSpPr>
          <p:cNvPr id="5" name="Pladsholder til slidenummer 4">
            <a:extLst>
              <a:ext uri="{FF2B5EF4-FFF2-40B4-BE49-F238E27FC236}">
                <a16:creationId xmlns:a16="http://schemas.microsoft.com/office/drawing/2014/main" id="{00537CDE-66E8-3C94-3086-46CAAF0A1B78}"/>
              </a:ext>
            </a:extLst>
          </p:cNvPr>
          <p:cNvSpPr>
            <a:spLocks noGrp="1"/>
          </p:cNvSpPr>
          <p:nvPr>
            <p:ph type="sldNum" sz="quarter" idx="12"/>
          </p:nvPr>
        </p:nvSpPr>
        <p:spPr/>
        <p:txBody>
          <a:bodyPr/>
          <a:lstStyle/>
          <a:p>
            <a:fld id="{24C8C45C-947F-4981-8B3F-4F32E973C901}" type="slidenum">
              <a:rPr lang="da-DK" smtClean="0"/>
              <a:pPr/>
              <a:t>21</a:t>
            </a:fld>
            <a:endParaRPr lang="da-DK" dirty="0"/>
          </a:p>
        </p:txBody>
      </p:sp>
      <p:sp>
        <p:nvSpPr>
          <p:cNvPr id="4" name="Tekstfelt 3">
            <a:extLst>
              <a:ext uri="{FF2B5EF4-FFF2-40B4-BE49-F238E27FC236}">
                <a16:creationId xmlns:a16="http://schemas.microsoft.com/office/drawing/2014/main" id="{3357416D-EE17-4A33-BEE1-440A92A7228A}"/>
              </a:ext>
            </a:extLst>
          </p:cNvPr>
          <p:cNvSpPr txBox="1"/>
          <p:nvPr/>
        </p:nvSpPr>
        <p:spPr>
          <a:xfrm>
            <a:off x="756745" y="1744377"/>
            <a:ext cx="9532661" cy="3847207"/>
          </a:xfrm>
          <a:prstGeom prst="rect">
            <a:avLst/>
          </a:prstGeom>
          <a:noFill/>
        </p:spPr>
        <p:txBody>
          <a:bodyPr wrap="square" lIns="0" tIns="0" rIns="0" bIns="0" rtlCol="0">
            <a:spAutoFit/>
          </a:bodyPr>
          <a:lstStyle/>
          <a:p>
            <a:r>
              <a:rPr lang="da-DK" sz="2000" b="1" dirty="0"/>
              <a:t>Trækning</a:t>
            </a:r>
          </a:p>
          <a:p>
            <a:r>
              <a:rPr lang="da-DK" sz="1600" b="1" dirty="0"/>
              <a:t>Læreplan</a:t>
            </a:r>
          </a:p>
          <a:p>
            <a:r>
              <a:rPr lang="da-DK" sz="1400" dirty="0"/>
              <a:t>Den eksperimentelle og den teoretiske delopgave skal være kombineret, så de angår forskellige emner.</a:t>
            </a:r>
          </a:p>
          <a:p>
            <a:endParaRPr lang="da-DK" sz="1400" i="1" dirty="0"/>
          </a:p>
          <a:p>
            <a:r>
              <a:rPr lang="da-DK" sz="1600" b="1" dirty="0"/>
              <a:t>Vejledning</a:t>
            </a:r>
            <a:endParaRPr lang="da-DK" sz="1400" b="1" dirty="0"/>
          </a:p>
          <a:p>
            <a:pPr marL="285750" indent="-285750">
              <a:buFontTx/>
              <a:buChar char="-"/>
            </a:pPr>
            <a:r>
              <a:rPr lang="da-DK" sz="1400" dirty="0"/>
              <a:t>Trækningen kan praktisk ske ved, at en gruppe trækker en kuvert, der indeholder en eksperimentel problemstilling til første delprøve og så mange teoretiske delopgaver til anden delprøve, at der er nok til alle eksaminander, der arbejder med den enkelte, eksperimentelle problemstilling</a:t>
            </a:r>
          </a:p>
          <a:p>
            <a:pPr marL="285750" indent="-285750">
              <a:buFontTx/>
              <a:buChar char="-"/>
            </a:pPr>
            <a:r>
              <a:rPr lang="da-DK" sz="1400" dirty="0"/>
              <a:t>Det anbefales, at der lægges tre opgaver i hver kuvert, således at der er taget højde for den situation, hvor sygdom gør, at en gruppe må udvides fra to til tre</a:t>
            </a:r>
          </a:p>
          <a:p>
            <a:pPr marL="285750" indent="-285750">
              <a:buFontTx/>
              <a:buChar char="-"/>
            </a:pPr>
            <a:r>
              <a:rPr lang="da-DK" sz="1400" dirty="0"/>
              <a:t>Som det fremgår af eksamensbekendtgørelsens § 12. stk. 4, lægges samtlige trækningsmuligheder frem ved prøvens start. </a:t>
            </a:r>
          </a:p>
          <a:p>
            <a:endParaRPr lang="da-DK" i="1" dirty="0"/>
          </a:p>
          <a:p>
            <a:endParaRPr lang="da-DK" i="1" dirty="0"/>
          </a:p>
          <a:p>
            <a:endParaRPr lang="da-DK" i="1" dirty="0"/>
          </a:p>
          <a:p>
            <a:endParaRPr lang="da-DK" i="1" dirty="0"/>
          </a:p>
        </p:txBody>
      </p:sp>
    </p:spTree>
    <p:extLst>
      <p:ext uri="{BB962C8B-B14F-4D97-AF65-F5344CB8AC3E}">
        <p14:creationId xmlns:p14="http://schemas.microsoft.com/office/powerpoint/2010/main" val="15937129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D5437-912C-C13A-F299-39CCAE699CAE}"/>
              </a:ext>
            </a:extLst>
          </p:cNvPr>
          <p:cNvSpPr>
            <a:spLocks noGrp="1"/>
          </p:cNvSpPr>
          <p:nvPr>
            <p:ph type="title"/>
          </p:nvPr>
        </p:nvSpPr>
        <p:spPr>
          <a:xfrm>
            <a:off x="598800" y="594711"/>
            <a:ext cx="10748962" cy="1149666"/>
          </a:xfrm>
        </p:spPr>
        <p:txBody>
          <a:bodyPr/>
          <a:lstStyle/>
          <a:p>
            <a:r>
              <a:rPr lang="da-DK" dirty="0"/>
              <a:t>Den teoretiske delprøve – fysik A+B </a:t>
            </a:r>
          </a:p>
        </p:txBody>
      </p:sp>
      <p:sp>
        <p:nvSpPr>
          <p:cNvPr id="5" name="Pladsholder til slidenummer 4">
            <a:extLst>
              <a:ext uri="{FF2B5EF4-FFF2-40B4-BE49-F238E27FC236}">
                <a16:creationId xmlns:a16="http://schemas.microsoft.com/office/drawing/2014/main" id="{00537CDE-66E8-3C94-3086-46CAAF0A1B78}"/>
              </a:ext>
            </a:extLst>
          </p:cNvPr>
          <p:cNvSpPr>
            <a:spLocks noGrp="1"/>
          </p:cNvSpPr>
          <p:nvPr>
            <p:ph type="sldNum" sz="quarter" idx="12"/>
          </p:nvPr>
        </p:nvSpPr>
        <p:spPr/>
        <p:txBody>
          <a:bodyPr/>
          <a:lstStyle/>
          <a:p>
            <a:fld id="{24C8C45C-947F-4981-8B3F-4F32E973C901}" type="slidenum">
              <a:rPr lang="da-DK" smtClean="0"/>
              <a:pPr/>
              <a:t>22</a:t>
            </a:fld>
            <a:endParaRPr lang="da-DK" dirty="0"/>
          </a:p>
        </p:txBody>
      </p:sp>
      <p:sp>
        <p:nvSpPr>
          <p:cNvPr id="4" name="Tekstfelt 3">
            <a:extLst>
              <a:ext uri="{FF2B5EF4-FFF2-40B4-BE49-F238E27FC236}">
                <a16:creationId xmlns:a16="http://schemas.microsoft.com/office/drawing/2014/main" id="{3357416D-EE17-4A33-BEE1-440A92A7228A}"/>
              </a:ext>
            </a:extLst>
          </p:cNvPr>
          <p:cNvSpPr txBox="1"/>
          <p:nvPr/>
        </p:nvSpPr>
        <p:spPr>
          <a:xfrm>
            <a:off x="6306206" y="1896437"/>
            <a:ext cx="5161893" cy="4093428"/>
          </a:xfrm>
          <a:prstGeom prst="rect">
            <a:avLst/>
          </a:prstGeom>
          <a:noFill/>
        </p:spPr>
        <p:txBody>
          <a:bodyPr wrap="square" lIns="0" tIns="0" rIns="0" bIns="0" rtlCol="0">
            <a:spAutoFit/>
          </a:bodyPr>
          <a:lstStyle/>
          <a:p>
            <a:r>
              <a:rPr lang="da-DK" sz="2000" b="1" dirty="0"/>
              <a:t>Bilag</a:t>
            </a:r>
          </a:p>
          <a:p>
            <a:r>
              <a:rPr lang="da-DK" sz="1600" b="1" dirty="0"/>
              <a:t>Læreplan</a:t>
            </a:r>
          </a:p>
          <a:p>
            <a:r>
              <a:rPr lang="da-DK" sz="1400" dirty="0"/>
              <a:t>Den teoretiske delopgave skal omhandle et fortrinsvis teoretisk, fagligt emne og indeholde et ukendt bilag, der kan være grundlag for perspektivering af emnet. </a:t>
            </a:r>
          </a:p>
          <a:p>
            <a:endParaRPr lang="da-DK" sz="1400" i="1" dirty="0"/>
          </a:p>
          <a:p>
            <a:r>
              <a:rPr lang="da-DK" sz="1600" b="1" dirty="0"/>
              <a:t>Vejledning</a:t>
            </a:r>
            <a:endParaRPr lang="da-DK" sz="1400" b="1" dirty="0"/>
          </a:p>
          <a:p>
            <a:pPr marL="285750" indent="-285750">
              <a:buFontTx/>
              <a:buChar char="-"/>
            </a:pPr>
            <a:r>
              <a:rPr lang="da-DK" sz="1400" dirty="0"/>
              <a:t>bilaget skal være ”Ukendt” og ”ikke anvendt i undervisningen”</a:t>
            </a:r>
          </a:p>
          <a:p>
            <a:pPr marL="285750" indent="-285750">
              <a:buFontTx/>
              <a:buChar char="-"/>
            </a:pPr>
            <a:r>
              <a:rPr lang="da-DK" sz="1400" dirty="0"/>
              <a:t>eleven ikke må have mødt det konkrete materiale, som fremgår af bilaget, i forbindelse med deres undervisning i faget. Det er ikke nok, blot at finde bilag med et andet grafisk udtryk.</a:t>
            </a:r>
          </a:p>
          <a:p>
            <a:pPr marL="285750" indent="-285750">
              <a:buFontTx/>
              <a:buChar char="-"/>
            </a:pPr>
            <a:r>
              <a:rPr lang="da-DK" sz="1400" dirty="0"/>
              <a:t>Bilaget kan fx indeholde et kort udklip fra en artikel fra nettet, et mindre antal billeder, et diagram, en graf eller lignende.</a:t>
            </a:r>
          </a:p>
          <a:p>
            <a:pPr marL="285750" indent="-285750">
              <a:buFontTx/>
              <a:buChar char="-"/>
            </a:pPr>
            <a:r>
              <a:rPr lang="da-DK" sz="1400" dirty="0"/>
              <a:t>Det er ikke hensigten med bilagsmaterialet, at det skal lægge op til egentlig problemløsning eller databehandling som den, der finder sted ved den skriftlige prøve. </a:t>
            </a:r>
          </a:p>
          <a:p>
            <a:endParaRPr lang="da-DK" i="1" dirty="0"/>
          </a:p>
        </p:txBody>
      </p:sp>
      <p:sp>
        <p:nvSpPr>
          <p:cNvPr id="7" name="Tekstfelt 6">
            <a:extLst>
              <a:ext uri="{FF2B5EF4-FFF2-40B4-BE49-F238E27FC236}">
                <a16:creationId xmlns:a16="http://schemas.microsoft.com/office/drawing/2014/main" id="{99DCD000-ED41-4C20-AB68-6804763C4F2F}"/>
              </a:ext>
            </a:extLst>
          </p:cNvPr>
          <p:cNvSpPr txBox="1"/>
          <p:nvPr/>
        </p:nvSpPr>
        <p:spPr>
          <a:xfrm>
            <a:off x="598800" y="1896777"/>
            <a:ext cx="4983853" cy="4585871"/>
          </a:xfrm>
          <a:prstGeom prst="rect">
            <a:avLst/>
          </a:prstGeom>
          <a:noFill/>
        </p:spPr>
        <p:txBody>
          <a:bodyPr wrap="square" lIns="0" tIns="0" rIns="0" bIns="0" rtlCol="0">
            <a:spAutoFit/>
          </a:bodyPr>
          <a:lstStyle/>
          <a:p>
            <a:r>
              <a:rPr lang="da-DK" sz="2000" b="1" dirty="0"/>
              <a:t>Spørgsmål </a:t>
            </a:r>
          </a:p>
          <a:p>
            <a:r>
              <a:rPr lang="da-DK" sz="1600" b="1" dirty="0"/>
              <a:t>Læreplan</a:t>
            </a:r>
          </a:p>
          <a:p>
            <a:r>
              <a:rPr lang="da-DK" sz="1400" dirty="0"/>
              <a:t>Den teoretiske delopgave skal omhandle et fortrinsvis teoretisk, fagligt emne og indeholde et ukendt bilag, der kan være grundlag for perspektivering af emnet. </a:t>
            </a:r>
          </a:p>
          <a:p>
            <a:endParaRPr lang="da-DK" sz="1400" i="1" dirty="0"/>
          </a:p>
          <a:p>
            <a:r>
              <a:rPr lang="da-DK" sz="1600" b="1" dirty="0"/>
              <a:t>Vejledning</a:t>
            </a:r>
            <a:endParaRPr lang="da-DK" sz="1400" b="1" dirty="0"/>
          </a:p>
          <a:p>
            <a:pPr marL="285750" indent="-285750">
              <a:buFontTx/>
              <a:buChar char="-"/>
            </a:pPr>
            <a:r>
              <a:rPr lang="da-DK" sz="1400" dirty="0"/>
              <a:t>Et emne, der indgår i en eksperimentel delopgave må gerne også bruges som en teoretisk delopgave, når de blot er kombineret, så de angår forskellige emner. </a:t>
            </a:r>
          </a:p>
          <a:p>
            <a:pPr marL="285750" indent="-285750">
              <a:buFontTx/>
              <a:buChar char="-"/>
            </a:pPr>
            <a:r>
              <a:rPr lang="da-DK" sz="1400" dirty="0"/>
              <a:t>Der er ikke nogen bestemt skabelon for udformningen af opgaverne til den mundtlige del af prøven.</a:t>
            </a:r>
          </a:p>
          <a:p>
            <a:pPr marL="285750" indent="-285750">
              <a:buFontTx/>
              <a:buChar char="-"/>
            </a:pPr>
            <a:r>
              <a:rPr lang="da-DK" sz="1400" dirty="0"/>
              <a:t>Det er god praksis, at de teoretiske delopgaver indeholder en overskrift, der fastlægger emnet for den faglige samtale, samt en undertekst, evt. i stikordsform. En sådan undertekst eller stikord er vejledende for eksaminanden og begrænser ikke eksaminators mulighed for at inddrage andre faglige forhold, der er relevante for emnet. </a:t>
            </a:r>
          </a:p>
          <a:p>
            <a:endParaRPr lang="da-DK" i="1" dirty="0"/>
          </a:p>
          <a:p>
            <a:endParaRPr lang="da-DK" i="1" dirty="0"/>
          </a:p>
        </p:txBody>
      </p:sp>
    </p:spTree>
    <p:extLst>
      <p:ext uri="{BB962C8B-B14F-4D97-AF65-F5344CB8AC3E}">
        <p14:creationId xmlns:p14="http://schemas.microsoft.com/office/powerpoint/2010/main" val="1055733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D5437-912C-C13A-F299-39CCAE699CAE}"/>
              </a:ext>
            </a:extLst>
          </p:cNvPr>
          <p:cNvSpPr>
            <a:spLocks noGrp="1"/>
          </p:cNvSpPr>
          <p:nvPr>
            <p:ph type="title"/>
          </p:nvPr>
        </p:nvSpPr>
        <p:spPr>
          <a:xfrm>
            <a:off x="598800" y="594711"/>
            <a:ext cx="10748962" cy="1149666"/>
          </a:xfrm>
        </p:spPr>
        <p:txBody>
          <a:bodyPr/>
          <a:lstStyle/>
          <a:p>
            <a:r>
              <a:rPr lang="da-DK" dirty="0"/>
              <a:t>Fysik C</a:t>
            </a:r>
          </a:p>
        </p:txBody>
      </p:sp>
      <p:sp>
        <p:nvSpPr>
          <p:cNvPr id="5" name="Pladsholder til slidenummer 4">
            <a:extLst>
              <a:ext uri="{FF2B5EF4-FFF2-40B4-BE49-F238E27FC236}">
                <a16:creationId xmlns:a16="http://schemas.microsoft.com/office/drawing/2014/main" id="{00537CDE-66E8-3C94-3086-46CAAF0A1B78}"/>
              </a:ext>
            </a:extLst>
          </p:cNvPr>
          <p:cNvSpPr>
            <a:spLocks noGrp="1"/>
          </p:cNvSpPr>
          <p:nvPr>
            <p:ph type="sldNum" sz="quarter" idx="12"/>
          </p:nvPr>
        </p:nvSpPr>
        <p:spPr/>
        <p:txBody>
          <a:bodyPr/>
          <a:lstStyle/>
          <a:p>
            <a:fld id="{24C8C45C-947F-4981-8B3F-4F32E973C901}" type="slidenum">
              <a:rPr lang="da-DK" smtClean="0"/>
              <a:pPr/>
              <a:t>23</a:t>
            </a:fld>
            <a:endParaRPr lang="da-DK" dirty="0"/>
          </a:p>
        </p:txBody>
      </p:sp>
      <p:sp>
        <p:nvSpPr>
          <p:cNvPr id="4" name="Tekstfelt 3">
            <a:extLst>
              <a:ext uri="{FF2B5EF4-FFF2-40B4-BE49-F238E27FC236}">
                <a16:creationId xmlns:a16="http://schemas.microsoft.com/office/drawing/2014/main" id="{3357416D-EE17-4A33-BEE1-440A92A7228A}"/>
              </a:ext>
            </a:extLst>
          </p:cNvPr>
          <p:cNvSpPr txBox="1"/>
          <p:nvPr/>
        </p:nvSpPr>
        <p:spPr>
          <a:xfrm>
            <a:off x="6306206" y="1896437"/>
            <a:ext cx="5292235" cy="3170099"/>
          </a:xfrm>
          <a:prstGeom prst="rect">
            <a:avLst/>
          </a:prstGeom>
          <a:noFill/>
        </p:spPr>
        <p:txBody>
          <a:bodyPr wrap="square" lIns="0" tIns="0" rIns="0" bIns="0" rtlCol="0">
            <a:spAutoFit/>
          </a:bodyPr>
          <a:lstStyle/>
          <a:p>
            <a:r>
              <a:rPr lang="da-DK" sz="2000" b="1" dirty="0"/>
              <a:t>Bilag</a:t>
            </a:r>
          </a:p>
          <a:p>
            <a:r>
              <a:rPr lang="da-DK" sz="1600" b="1" dirty="0"/>
              <a:t>Læreplan</a:t>
            </a:r>
          </a:p>
          <a:p>
            <a:r>
              <a:rPr lang="da-DK" sz="1400" dirty="0"/>
              <a:t>Opgaven skal indeholde et ukendt bilag, der kan være grundlag for perspektivering af opgavens emne.</a:t>
            </a:r>
          </a:p>
          <a:p>
            <a:endParaRPr lang="da-DK" sz="1400" i="1" dirty="0"/>
          </a:p>
          <a:p>
            <a:endParaRPr lang="da-DK" sz="1400" i="1" dirty="0"/>
          </a:p>
          <a:p>
            <a:r>
              <a:rPr lang="da-DK" sz="1600" b="1" dirty="0"/>
              <a:t>Vejledning</a:t>
            </a:r>
            <a:endParaRPr lang="da-DK" sz="1400" b="1" dirty="0"/>
          </a:p>
          <a:p>
            <a:pPr marL="285750" indent="-285750">
              <a:buFontTx/>
              <a:buChar char="-"/>
            </a:pPr>
            <a:r>
              <a:rPr lang="da-DK" sz="1400" dirty="0"/>
              <a:t>Bilaget kan eksempelvis være en mosaik bestående af to til fire elementer, fx billeder, en lille tabel eller en simpel graf. </a:t>
            </a:r>
          </a:p>
          <a:p>
            <a:pPr marL="285750" indent="-285750">
              <a:buFontTx/>
              <a:buChar char="-"/>
            </a:pPr>
            <a:r>
              <a:rPr lang="da-DK" sz="1400" dirty="0"/>
              <a:t>At bilaget skal være ”Ukendt” og ”ikke anvendt i undervisningen” betyder, at eleven ikke må have mødt det konkrete materiale, som fremgår af bilaget, i forbindelse med deres undervisning i faget.</a:t>
            </a:r>
          </a:p>
          <a:p>
            <a:pPr marL="285750" indent="-285750">
              <a:buFontTx/>
              <a:buChar char="-"/>
            </a:pPr>
            <a:r>
              <a:rPr lang="da-DK" sz="1400" dirty="0"/>
              <a:t>Det er ikke nok, blot at finde bilag med et andet grafisk udtryk. </a:t>
            </a:r>
            <a:endParaRPr lang="da-DK" dirty="0"/>
          </a:p>
        </p:txBody>
      </p:sp>
      <p:sp>
        <p:nvSpPr>
          <p:cNvPr id="7" name="Tekstfelt 6">
            <a:extLst>
              <a:ext uri="{FF2B5EF4-FFF2-40B4-BE49-F238E27FC236}">
                <a16:creationId xmlns:a16="http://schemas.microsoft.com/office/drawing/2014/main" id="{99DCD000-ED41-4C20-AB68-6804763C4F2F}"/>
              </a:ext>
            </a:extLst>
          </p:cNvPr>
          <p:cNvSpPr txBox="1"/>
          <p:nvPr/>
        </p:nvSpPr>
        <p:spPr>
          <a:xfrm>
            <a:off x="675428" y="1896777"/>
            <a:ext cx="5292235" cy="4370427"/>
          </a:xfrm>
          <a:prstGeom prst="rect">
            <a:avLst/>
          </a:prstGeom>
          <a:noFill/>
        </p:spPr>
        <p:txBody>
          <a:bodyPr wrap="square" lIns="0" tIns="0" rIns="0" bIns="0" rtlCol="0">
            <a:spAutoFit/>
          </a:bodyPr>
          <a:lstStyle/>
          <a:p>
            <a:r>
              <a:rPr lang="da-DK" sz="2000" b="1" dirty="0"/>
              <a:t>Spørgsmål </a:t>
            </a:r>
          </a:p>
          <a:p>
            <a:r>
              <a:rPr lang="da-DK" sz="1600" b="1" dirty="0"/>
              <a:t>Læreplan</a:t>
            </a:r>
          </a:p>
          <a:p>
            <a:r>
              <a:rPr lang="da-DK" sz="1400" dirty="0"/>
              <a:t>bredt formuleret opgave inden for de områder, holdet har arbejdet med.</a:t>
            </a:r>
          </a:p>
          <a:p>
            <a:endParaRPr lang="da-DK" sz="1400" i="1" dirty="0"/>
          </a:p>
          <a:p>
            <a:r>
              <a:rPr lang="da-DK" sz="1600" b="1" dirty="0"/>
              <a:t>Vejledning</a:t>
            </a:r>
            <a:endParaRPr lang="da-DK" sz="1400" b="1" dirty="0"/>
          </a:p>
          <a:p>
            <a:pPr marL="285750" indent="-285750">
              <a:buFontTx/>
              <a:buChar char="-"/>
            </a:pPr>
            <a:r>
              <a:rPr lang="da-DK" sz="1400" dirty="0"/>
              <a:t>Der er ikke nogen bestemt skabelon for udformningen af opgaverne til den mundtlige del af prøven.</a:t>
            </a:r>
          </a:p>
          <a:p>
            <a:pPr marL="285750" indent="-285750">
              <a:buFontTx/>
              <a:buChar char="-"/>
            </a:pPr>
            <a:r>
              <a:rPr lang="da-DK" sz="1400" dirty="0"/>
              <a:t>Det er god praksis, at de teoretiske delopgaver indeholder en overskrift, der fastlægger emnet for den faglige samtale, samt en undertekst, evt. i stikordsform. En sådan undertekst eller stikord er vejledende for eksaminanden og begrænser ikke eksaminators mulighed for at inddrage andre faglige forhold, der er relevante for emnet. </a:t>
            </a:r>
          </a:p>
          <a:p>
            <a:pPr marL="285750" indent="-285750">
              <a:buFontTx/>
              <a:buChar char="-"/>
            </a:pPr>
            <a:r>
              <a:rPr lang="da-DK" sz="1400" dirty="0"/>
              <a:t>Opgaverne skal så vidt muligt indeholde henvisninger til de udførte eksperimenter, så fagets eksperimentelle dimension kan inddrages i prøven. </a:t>
            </a:r>
          </a:p>
          <a:p>
            <a:endParaRPr lang="da-DK" i="1" dirty="0"/>
          </a:p>
          <a:p>
            <a:endParaRPr lang="da-DK" i="1" dirty="0"/>
          </a:p>
        </p:txBody>
      </p:sp>
    </p:spTree>
    <p:extLst>
      <p:ext uri="{BB962C8B-B14F-4D97-AF65-F5344CB8AC3E}">
        <p14:creationId xmlns:p14="http://schemas.microsoft.com/office/powerpoint/2010/main" val="1072172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4FFE74F-D9E8-40D4-9348-D437784441E5}"/>
              </a:ext>
            </a:extLst>
          </p:cNvPr>
          <p:cNvSpPr>
            <a:spLocks noGrp="1"/>
          </p:cNvSpPr>
          <p:nvPr>
            <p:ph type="title"/>
          </p:nvPr>
        </p:nvSpPr>
        <p:spPr/>
        <p:txBody>
          <a:bodyPr/>
          <a:lstStyle/>
          <a:p>
            <a:r>
              <a:rPr lang="da-DK" dirty="0"/>
              <a:t>Jeres spørgsmål?</a:t>
            </a:r>
          </a:p>
        </p:txBody>
      </p:sp>
      <p:sp>
        <p:nvSpPr>
          <p:cNvPr id="8" name="Pladsholder til tekst 7">
            <a:extLst>
              <a:ext uri="{FF2B5EF4-FFF2-40B4-BE49-F238E27FC236}">
                <a16:creationId xmlns:a16="http://schemas.microsoft.com/office/drawing/2014/main" id="{B2963F26-F5B4-4FA9-9DD0-FABB0F7A9FBD}"/>
              </a:ext>
            </a:extLst>
          </p:cNvPr>
          <p:cNvSpPr>
            <a:spLocks noGrp="1"/>
          </p:cNvSpPr>
          <p:nvPr>
            <p:ph type="subTitle" idx="1"/>
          </p:nvPr>
        </p:nvSpPr>
        <p:spPr/>
        <p:txBody>
          <a:bodyPr/>
          <a:lstStyle/>
          <a:p>
            <a:endParaRPr lang="da-DK" dirty="0"/>
          </a:p>
        </p:txBody>
      </p:sp>
      <p:sp>
        <p:nvSpPr>
          <p:cNvPr id="5" name="Pladsholder til slidenummer 4">
            <a:extLst>
              <a:ext uri="{FF2B5EF4-FFF2-40B4-BE49-F238E27FC236}">
                <a16:creationId xmlns:a16="http://schemas.microsoft.com/office/drawing/2014/main" id="{89183898-BFEC-4CFF-861A-AE96FA829173}"/>
              </a:ext>
            </a:extLst>
          </p:cNvPr>
          <p:cNvSpPr>
            <a:spLocks noGrp="1"/>
          </p:cNvSpPr>
          <p:nvPr>
            <p:ph type="sldNum" sz="quarter" idx="12"/>
          </p:nvPr>
        </p:nvSpPr>
        <p:spPr/>
        <p:txBody>
          <a:bodyPr/>
          <a:lstStyle/>
          <a:p>
            <a:fld id="{24C8C45C-947F-4981-8B3F-4F32E973C901}" type="slidenum">
              <a:rPr lang="da-DK" smtClean="0"/>
              <a:pPr/>
              <a:t>24</a:t>
            </a:fld>
            <a:endParaRPr lang="da-DK" dirty="0"/>
          </a:p>
        </p:txBody>
      </p:sp>
      <p:pic>
        <p:nvPicPr>
          <p:cNvPr id="3" name="Billede 2">
            <a:extLst>
              <a:ext uri="{FF2B5EF4-FFF2-40B4-BE49-F238E27FC236}">
                <a16:creationId xmlns:a16="http://schemas.microsoft.com/office/drawing/2014/main" id="{79FC09D8-1DD5-4DF4-8D0E-94FDC11F0019}"/>
              </a:ext>
            </a:extLst>
          </p:cNvPr>
          <p:cNvPicPr>
            <a:picLocks noChangeAspect="1"/>
          </p:cNvPicPr>
          <p:nvPr/>
        </p:nvPicPr>
        <p:blipFill rotWithShape="1">
          <a:blip r:embed="rId2">
            <a:extLst>
              <a:ext uri="{28A0092B-C50C-407E-A947-70E740481C1C}">
                <a14:useLocalDpi xmlns:a14="http://schemas.microsoft.com/office/drawing/2010/main" val="0"/>
              </a:ext>
            </a:extLst>
          </a:blip>
          <a:srcRect l="24116"/>
          <a:stretch/>
        </p:blipFill>
        <p:spPr>
          <a:xfrm>
            <a:off x="7061200" y="0"/>
            <a:ext cx="6940153" cy="6858000"/>
          </a:xfrm>
          <a:prstGeom prst="rect">
            <a:avLst/>
          </a:prstGeom>
        </p:spPr>
      </p:pic>
    </p:spTree>
    <p:extLst>
      <p:ext uri="{BB962C8B-B14F-4D97-AF65-F5344CB8AC3E}">
        <p14:creationId xmlns:p14="http://schemas.microsoft.com/office/powerpoint/2010/main" val="1051878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9E00B-B8C2-6013-A298-A698480FBDC0}"/>
              </a:ext>
            </a:extLst>
          </p:cNvPr>
          <p:cNvSpPr>
            <a:spLocks noGrp="1"/>
          </p:cNvSpPr>
          <p:nvPr>
            <p:ph type="sldNum" sz="quarter" idx="12"/>
          </p:nvPr>
        </p:nvSpPr>
        <p:spPr/>
        <p:txBody>
          <a:bodyPr/>
          <a:lstStyle/>
          <a:p>
            <a:r>
              <a:rPr lang="da-DK"/>
              <a:t>Side </a:t>
            </a:r>
            <a:fld id="{24C8C45C-947F-4981-8B3F-4F32E973C901}" type="slidenum">
              <a:rPr lang="da-DK" smtClean="0"/>
              <a:pPr/>
              <a:t>25</a:t>
            </a:fld>
            <a:endParaRPr lang="da-DK" dirty="0"/>
          </a:p>
        </p:txBody>
      </p:sp>
    </p:spTree>
    <p:custDataLst>
      <p:custData r:id="rId1"/>
      <p:custData r:id="rId2"/>
    </p:custDataLst>
    <p:extLst>
      <p:ext uri="{BB962C8B-B14F-4D97-AF65-F5344CB8AC3E}">
        <p14:creationId xmlns:p14="http://schemas.microsoft.com/office/powerpoint/2010/main" val="3750786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4FFE74F-D9E8-40D4-9348-D437784441E5}"/>
              </a:ext>
            </a:extLst>
          </p:cNvPr>
          <p:cNvSpPr>
            <a:spLocks noGrp="1"/>
          </p:cNvSpPr>
          <p:nvPr>
            <p:ph type="title"/>
          </p:nvPr>
        </p:nvSpPr>
        <p:spPr/>
        <p:txBody>
          <a:bodyPr/>
          <a:lstStyle/>
          <a:p>
            <a:r>
              <a:rPr lang="da-DK" dirty="0"/>
              <a:t>Sidste nyt fra Ministeriet</a:t>
            </a:r>
          </a:p>
        </p:txBody>
      </p:sp>
      <p:sp>
        <p:nvSpPr>
          <p:cNvPr id="8" name="Pladsholder til tekst 7">
            <a:extLst>
              <a:ext uri="{FF2B5EF4-FFF2-40B4-BE49-F238E27FC236}">
                <a16:creationId xmlns:a16="http://schemas.microsoft.com/office/drawing/2014/main" id="{B2963F26-F5B4-4FA9-9DD0-FABB0F7A9FBD}"/>
              </a:ext>
            </a:extLst>
          </p:cNvPr>
          <p:cNvSpPr>
            <a:spLocks noGrp="1"/>
          </p:cNvSpPr>
          <p:nvPr>
            <p:ph type="subTitle" idx="1"/>
          </p:nvPr>
        </p:nvSpPr>
        <p:spPr/>
        <p:txBody>
          <a:bodyPr/>
          <a:lstStyle/>
          <a:p>
            <a:r>
              <a:rPr lang="da-DK" dirty="0"/>
              <a:t>Er gammelt nyt …</a:t>
            </a:r>
          </a:p>
        </p:txBody>
      </p:sp>
      <p:sp>
        <p:nvSpPr>
          <p:cNvPr id="5" name="Pladsholder til slidenummer 4">
            <a:extLst>
              <a:ext uri="{FF2B5EF4-FFF2-40B4-BE49-F238E27FC236}">
                <a16:creationId xmlns:a16="http://schemas.microsoft.com/office/drawing/2014/main" id="{89183898-BFEC-4CFF-861A-AE96FA829173}"/>
              </a:ext>
            </a:extLst>
          </p:cNvPr>
          <p:cNvSpPr>
            <a:spLocks noGrp="1"/>
          </p:cNvSpPr>
          <p:nvPr>
            <p:ph type="sldNum" sz="quarter" idx="12"/>
          </p:nvPr>
        </p:nvSpPr>
        <p:spPr/>
        <p:txBody>
          <a:bodyPr/>
          <a:lstStyle/>
          <a:p>
            <a:fld id="{24C8C45C-947F-4981-8B3F-4F32E973C901}" type="slidenum">
              <a:rPr lang="da-DK" smtClean="0"/>
              <a:pPr/>
              <a:t>3</a:t>
            </a:fld>
            <a:endParaRPr lang="da-DK" dirty="0"/>
          </a:p>
        </p:txBody>
      </p:sp>
      <p:pic>
        <p:nvPicPr>
          <p:cNvPr id="3" name="Billede 2">
            <a:extLst>
              <a:ext uri="{FF2B5EF4-FFF2-40B4-BE49-F238E27FC236}">
                <a16:creationId xmlns:a16="http://schemas.microsoft.com/office/drawing/2014/main" id="{79FC09D8-1DD5-4DF4-8D0E-94FDC11F0019}"/>
              </a:ext>
            </a:extLst>
          </p:cNvPr>
          <p:cNvPicPr>
            <a:picLocks noChangeAspect="1"/>
          </p:cNvPicPr>
          <p:nvPr/>
        </p:nvPicPr>
        <p:blipFill rotWithShape="1">
          <a:blip r:embed="rId2">
            <a:extLst>
              <a:ext uri="{28A0092B-C50C-407E-A947-70E740481C1C}">
                <a14:useLocalDpi xmlns:a14="http://schemas.microsoft.com/office/drawing/2010/main" val="0"/>
              </a:ext>
            </a:extLst>
          </a:blip>
          <a:srcRect l="24116"/>
          <a:stretch/>
        </p:blipFill>
        <p:spPr>
          <a:xfrm>
            <a:off x="7061200" y="0"/>
            <a:ext cx="6940153" cy="6858000"/>
          </a:xfrm>
          <a:prstGeom prst="rect">
            <a:avLst/>
          </a:prstGeom>
        </p:spPr>
      </p:pic>
    </p:spTree>
    <p:extLst>
      <p:ext uri="{BB962C8B-B14F-4D97-AF65-F5344CB8AC3E}">
        <p14:creationId xmlns:p14="http://schemas.microsoft.com/office/powerpoint/2010/main" val="3682313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592044-8907-4BB5-9A40-84408DE32EA2}"/>
              </a:ext>
            </a:extLst>
          </p:cNvPr>
          <p:cNvSpPr>
            <a:spLocks noGrp="1"/>
          </p:cNvSpPr>
          <p:nvPr>
            <p:ph type="title"/>
          </p:nvPr>
        </p:nvSpPr>
        <p:spPr/>
        <p:txBody>
          <a:bodyPr/>
          <a:lstStyle/>
          <a:p>
            <a:r>
              <a:rPr lang="da-DK" dirty="0"/>
              <a:t>Kontakt til fagkonsulenten</a:t>
            </a:r>
          </a:p>
        </p:txBody>
      </p:sp>
      <p:sp>
        <p:nvSpPr>
          <p:cNvPr id="4" name="Pladsholder til slidenummer 3">
            <a:extLst>
              <a:ext uri="{FF2B5EF4-FFF2-40B4-BE49-F238E27FC236}">
                <a16:creationId xmlns:a16="http://schemas.microsoft.com/office/drawing/2014/main" id="{91A1676C-77C2-4D7B-81BC-F67FEFBA60E4}"/>
              </a:ext>
            </a:extLst>
          </p:cNvPr>
          <p:cNvSpPr>
            <a:spLocks noGrp="1"/>
          </p:cNvSpPr>
          <p:nvPr>
            <p:ph type="sldNum" sz="quarter" idx="12"/>
          </p:nvPr>
        </p:nvSpPr>
        <p:spPr/>
        <p:txBody>
          <a:bodyPr/>
          <a:lstStyle/>
          <a:p>
            <a:fld id="{24C8C45C-947F-4981-8B3F-4F32E973C901}" type="slidenum">
              <a:rPr lang="da-DK" smtClean="0"/>
              <a:pPr/>
              <a:t>4</a:t>
            </a:fld>
            <a:endParaRPr lang="da-DK" dirty="0"/>
          </a:p>
        </p:txBody>
      </p:sp>
      <p:pic>
        <p:nvPicPr>
          <p:cNvPr id="5" name="Pladsholder til indhold 4">
            <a:extLst>
              <a:ext uri="{FF2B5EF4-FFF2-40B4-BE49-F238E27FC236}">
                <a16:creationId xmlns:a16="http://schemas.microsoft.com/office/drawing/2014/main" id="{E00D5522-C560-4408-9370-9FB226CAD4D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9649" y="2002478"/>
            <a:ext cx="10429651" cy="3055515"/>
          </a:xfrm>
          <a:prstGeom prst="rect">
            <a:avLst/>
          </a:prstGeom>
        </p:spPr>
      </p:pic>
    </p:spTree>
    <p:extLst>
      <p:ext uri="{BB962C8B-B14F-4D97-AF65-F5344CB8AC3E}">
        <p14:creationId xmlns:p14="http://schemas.microsoft.com/office/powerpoint/2010/main" val="2937879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4FFE74F-D9E8-40D4-9348-D437784441E5}"/>
              </a:ext>
            </a:extLst>
          </p:cNvPr>
          <p:cNvSpPr>
            <a:spLocks noGrp="1"/>
          </p:cNvSpPr>
          <p:nvPr>
            <p:ph type="title"/>
          </p:nvPr>
        </p:nvSpPr>
        <p:spPr/>
        <p:txBody>
          <a:bodyPr/>
          <a:lstStyle/>
          <a:p>
            <a:r>
              <a:rPr lang="da-DK" dirty="0"/>
              <a:t>Data over fysik</a:t>
            </a:r>
          </a:p>
        </p:txBody>
      </p:sp>
      <p:sp>
        <p:nvSpPr>
          <p:cNvPr id="8" name="Pladsholder til tekst 7">
            <a:extLst>
              <a:ext uri="{FF2B5EF4-FFF2-40B4-BE49-F238E27FC236}">
                <a16:creationId xmlns:a16="http://schemas.microsoft.com/office/drawing/2014/main" id="{B2963F26-F5B4-4FA9-9DD0-FABB0F7A9FBD}"/>
              </a:ext>
            </a:extLst>
          </p:cNvPr>
          <p:cNvSpPr>
            <a:spLocks noGrp="1"/>
          </p:cNvSpPr>
          <p:nvPr>
            <p:ph type="subTitle" idx="1"/>
          </p:nvPr>
        </p:nvSpPr>
        <p:spPr/>
        <p:txBody>
          <a:bodyPr/>
          <a:lstStyle/>
          <a:p>
            <a:endParaRPr lang="da-DK" dirty="0"/>
          </a:p>
        </p:txBody>
      </p:sp>
      <p:sp>
        <p:nvSpPr>
          <p:cNvPr id="5" name="Pladsholder til slidenummer 4">
            <a:extLst>
              <a:ext uri="{FF2B5EF4-FFF2-40B4-BE49-F238E27FC236}">
                <a16:creationId xmlns:a16="http://schemas.microsoft.com/office/drawing/2014/main" id="{89183898-BFEC-4CFF-861A-AE96FA829173}"/>
              </a:ext>
            </a:extLst>
          </p:cNvPr>
          <p:cNvSpPr>
            <a:spLocks noGrp="1"/>
          </p:cNvSpPr>
          <p:nvPr>
            <p:ph type="sldNum" sz="quarter" idx="12"/>
          </p:nvPr>
        </p:nvSpPr>
        <p:spPr/>
        <p:txBody>
          <a:bodyPr/>
          <a:lstStyle/>
          <a:p>
            <a:fld id="{24C8C45C-947F-4981-8B3F-4F32E973C901}" type="slidenum">
              <a:rPr lang="da-DK" smtClean="0"/>
              <a:pPr/>
              <a:t>5</a:t>
            </a:fld>
            <a:endParaRPr lang="da-DK" dirty="0"/>
          </a:p>
        </p:txBody>
      </p:sp>
      <p:pic>
        <p:nvPicPr>
          <p:cNvPr id="3" name="Billede 2">
            <a:extLst>
              <a:ext uri="{FF2B5EF4-FFF2-40B4-BE49-F238E27FC236}">
                <a16:creationId xmlns:a16="http://schemas.microsoft.com/office/drawing/2014/main" id="{79FC09D8-1DD5-4DF4-8D0E-94FDC11F0019}"/>
              </a:ext>
            </a:extLst>
          </p:cNvPr>
          <p:cNvPicPr>
            <a:picLocks noChangeAspect="1"/>
          </p:cNvPicPr>
          <p:nvPr/>
        </p:nvPicPr>
        <p:blipFill rotWithShape="1">
          <a:blip r:embed="rId2">
            <a:extLst>
              <a:ext uri="{28A0092B-C50C-407E-A947-70E740481C1C}">
                <a14:useLocalDpi xmlns:a14="http://schemas.microsoft.com/office/drawing/2010/main" val="0"/>
              </a:ext>
            </a:extLst>
          </a:blip>
          <a:srcRect l="24116"/>
          <a:stretch/>
        </p:blipFill>
        <p:spPr>
          <a:xfrm>
            <a:off x="7061200" y="0"/>
            <a:ext cx="6940153" cy="6858000"/>
          </a:xfrm>
          <a:prstGeom prst="rect">
            <a:avLst/>
          </a:prstGeom>
        </p:spPr>
      </p:pic>
    </p:spTree>
    <p:extLst>
      <p:ext uri="{BB962C8B-B14F-4D97-AF65-F5344CB8AC3E}">
        <p14:creationId xmlns:p14="http://schemas.microsoft.com/office/powerpoint/2010/main" val="1301147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8FE431C-E80B-A40B-7E74-B0A217D8CAAE}"/>
              </a:ext>
            </a:extLst>
          </p:cNvPr>
          <p:cNvSpPr>
            <a:spLocks noGrp="1"/>
          </p:cNvSpPr>
          <p:nvPr>
            <p:ph type="title"/>
          </p:nvPr>
        </p:nvSpPr>
        <p:spPr/>
        <p:txBody>
          <a:bodyPr/>
          <a:lstStyle/>
          <a:p>
            <a:r>
              <a:rPr lang="da-DK" dirty="0"/>
              <a:t>Antal studenter med fysik A - stx</a:t>
            </a:r>
          </a:p>
        </p:txBody>
      </p:sp>
      <p:sp>
        <p:nvSpPr>
          <p:cNvPr id="5" name="Slide Number Placeholder 4">
            <a:extLst>
              <a:ext uri="{FF2B5EF4-FFF2-40B4-BE49-F238E27FC236}">
                <a16:creationId xmlns:a16="http://schemas.microsoft.com/office/drawing/2014/main" id="{959D5035-BEAD-2ED5-6031-054A2CD49DF3}"/>
              </a:ext>
            </a:extLst>
          </p:cNvPr>
          <p:cNvSpPr>
            <a:spLocks noGrp="1"/>
          </p:cNvSpPr>
          <p:nvPr>
            <p:ph type="sldNum" sz="quarter" idx="12"/>
          </p:nvPr>
        </p:nvSpPr>
        <p:spPr/>
        <p:txBody>
          <a:bodyPr/>
          <a:lstStyle/>
          <a:p>
            <a:fld id="{24C8C45C-947F-4981-8B3F-4F32E973C901}" type="slidenum">
              <a:rPr lang="da-DK" smtClean="0"/>
              <a:pPr/>
              <a:t>6</a:t>
            </a:fld>
            <a:endParaRPr lang="da-DK" dirty="0"/>
          </a:p>
        </p:txBody>
      </p:sp>
      <p:graphicFrame>
        <p:nvGraphicFramePr>
          <p:cNvPr id="10" name="Diagram 9">
            <a:extLst>
              <a:ext uri="{FF2B5EF4-FFF2-40B4-BE49-F238E27FC236}">
                <a16:creationId xmlns:a16="http://schemas.microsoft.com/office/drawing/2014/main" id="{985CE23F-D5E7-48D5-A1FD-CDE44BF770C9}"/>
              </a:ext>
            </a:extLst>
          </p:cNvPr>
          <p:cNvGraphicFramePr>
            <a:graphicFrameLocks/>
          </p:cNvGraphicFramePr>
          <p:nvPr/>
        </p:nvGraphicFramePr>
        <p:xfrm>
          <a:off x="298384" y="1280160"/>
          <a:ext cx="9134374" cy="5399773"/>
        </p:xfrm>
        <a:graphic>
          <a:graphicData uri="http://schemas.openxmlformats.org/drawingml/2006/chart">
            <c:chart xmlns:c="http://schemas.openxmlformats.org/drawingml/2006/chart" xmlns:r="http://schemas.openxmlformats.org/officeDocument/2006/relationships" r:id="rId4"/>
          </a:graphicData>
        </a:graphic>
      </p:graphicFrame>
      <p:sp>
        <p:nvSpPr>
          <p:cNvPr id="2" name="Tekstfelt 1">
            <a:extLst>
              <a:ext uri="{FF2B5EF4-FFF2-40B4-BE49-F238E27FC236}">
                <a16:creationId xmlns:a16="http://schemas.microsoft.com/office/drawing/2014/main" id="{219DDDF0-639C-4BC1-B3A1-9C925B964F6C}"/>
              </a:ext>
            </a:extLst>
          </p:cNvPr>
          <p:cNvSpPr txBox="1"/>
          <p:nvPr/>
        </p:nvSpPr>
        <p:spPr>
          <a:xfrm>
            <a:off x="9773519" y="3056800"/>
            <a:ext cx="2271562" cy="923330"/>
          </a:xfrm>
          <a:prstGeom prst="rect">
            <a:avLst/>
          </a:prstGeom>
          <a:noFill/>
        </p:spPr>
        <p:txBody>
          <a:bodyPr wrap="square" lIns="0" tIns="0" rIns="0" bIns="0" rtlCol="0">
            <a:spAutoFit/>
          </a:bodyPr>
          <a:lstStyle/>
          <a:p>
            <a:r>
              <a:rPr lang="da-DK" sz="2000" dirty="0"/>
              <a:t>2019: 6,7 %</a:t>
            </a:r>
          </a:p>
          <a:p>
            <a:endParaRPr lang="da-DK" sz="2000" dirty="0"/>
          </a:p>
          <a:p>
            <a:r>
              <a:rPr lang="da-DK" sz="2000" dirty="0"/>
              <a:t>2025: 4,5 %</a:t>
            </a:r>
          </a:p>
        </p:txBody>
      </p:sp>
    </p:spTree>
    <p:custDataLst>
      <p:custData r:id="rId1"/>
      <p:custData r:id="rId2"/>
    </p:custDataLst>
    <p:extLst>
      <p:ext uri="{BB962C8B-B14F-4D97-AF65-F5344CB8AC3E}">
        <p14:creationId xmlns:p14="http://schemas.microsoft.com/office/powerpoint/2010/main" val="2991622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AF6249-FCF7-41CA-ADD7-19B00DD879A6}"/>
              </a:ext>
            </a:extLst>
          </p:cNvPr>
          <p:cNvSpPr>
            <a:spLocks noGrp="1"/>
          </p:cNvSpPr>
          <p:nvPr>
            <p:ph type="title"/>
          </p:nvPr>
        </p:nvSpPr>
        <p:spPr/>
        <p:txBody>
          <a:bodyPr/>
          <a:lstStyle/>
          <a:p>
            <a:r>
              <a:rPr lang="da-DK" dirty="0"/>
              <a:t>Antal studenter med fysik A - htx</a:t>
            </a:r>
          </a:p>
        </p:txBody>
      </p:sp>
      <p:sp>
        <p:nvSpPr>
          <p:cNvPr id="5" name="Pladsholder til slidenummer 4">
            <a:extLst>
              <a:ext uri="{FF2B5EF4-FFF2-40B4-BE49-F238E27FC236}">
                <a16:creationId xmlns:a16="http://schemas.microsoft.com/office/drawing/2014/main" id="{60ED0322-790D-43B3-9935-EC7716075FFD}"/>
              </a:ext>
            </a:extLst>
          </p:cNvPr>
          <p:cNvSpPr>
            <a:spLocks noGrp="1"/>
          </p:cNvSpPr>
          <p:nvPr>
            <p:ph type="sldNum" sz="quarter" idx="12"/>
          </p:nvPr>
        </p:nvSpPr>
        <p:spPr/>
        <p:txBody>
          <a:bodyPr/>
          <a:lstStyle/>
          <a:p>
            <a:fld id="{24C8C45C-947F-4981-8B3F-4F32E973C901}" type="slidenum">
              <a:rPr lang="da-DK" smtClean="0"/>
              <a:pPr/>
              <a:t>7</a:t>
            </a:fld>
            <a:endParaRPr lang="da-DK" dirty="0"/>
          </a:p>
        </p:txBody>
      </p:sp>
      <p:graphicFrame>
        <p:nvGraphicFramePr>
          <p:cNvPr id="6" name="Diagram 5">
            <a:extLst>
              <a:ext uri="{FF2B5EF4-FFF2-40B4-BE49-F238E27FC236}">
                <a16:creationId xmlns:a16="http://schemas.microsoft.com/office/drawing/2014/main" id="{3D9EA8A5-8C59-43E3-9752-42F5C022B35B}"/>
              </a:ext>
            </a:extLst>
          </p:cNvPr>
          <p:cNvGraphicFramePr>
            <a:graphicFrameLocks/>
          </p:cNvGraphicFramePr>
          <p:nvPr>
            <p:extLst>
              <p:ext uri="{D42A27DB-BD31-4B8C-83A1-F6EECF244321}">
                <p14:modId xmlns:p14="http://schemas.microsoft.com/office/powerpoint/2010/main" val="2000539813"/>
              </p:ext>
            </p:extLst>
          </p:nvPr>
        </p:nvGraphicFramePr>
        <p:xfrm>
          <a:off x="719139" y="1356389"/>
          <a:ext cx="9618394" cy="54294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1883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E4DEB7-C16B-4261-8651-E4E3122E4B05}"/>
              </a:ext>
            </a:extLst>
          </p:cNvPr>
          <p:cNvSpPr>
            <a:spLocks noGrp="1"/>
          </p:cNvSpPr>
          <p:nvPr>
            <p:ph type="title"/>
          </p:nvPr>
        </p:nvSpPr>
        <p:spPr/>
        <p:txBody>
          <a:bodyPr/>
          <a:lstStyle/>
          <a:p>
            <a:r>
              <a:rPr lang="da-DK" dirty="0"/>
              <a:t>Antal studenter med fysik B - stx</a:t>
            </a:r>
          </a:p>
        </p:txBody>
      </p:sp>
      <p:sp>
        <p:nvSpPr>
          <p:cNvPr id="5" name="Pladsholder til slidenummer 4">
            <a:extLst>
              <a:ext uri="{FF2B5EF4-FFF2-40B4-BE49-F238E27FC236}">
                <a16:creationId xmlns:a16="http://schemas.microsoft.com/office/drawing/2014/main" id="{16A046D8-7CF8-4C0C-8B93-66E35415E9B2}"/>
              </a:ext>
            </a:extLst>
          </p:cNvPr>
          <p:cNvSpPr>
            <a:spLocks noGrp="1"/>
          </p:cNvSpPr>
          <p:nvPr>
            <p:ph type="sldNum" sz="quarter" idx="12"/>
          </p:nvPr>
        </p:nvSpPr>
        <p:spPr/>
        <p:txBody>
          <a:bodyPr/>
          <a:lstStyle/>
          <a:p>
            <a:fld id="{24C8C45C-947F-4981-8B3F-4F32E973C901}" type="slidenum">
              <a:rPr lang="da-DK" smtClean="0"/>
              <a:pPr/>
              <a:t>8</a:t>
            </a:fld>
            <a:endParaRPr lang="da-DK" dirty="0"/>
          </a:p>
        </p:txBody>
      </p:sp>
      <p:graphicFrame>
        <p:nvGraphicFramePr>
          <p:cNvPr id="6" name="Diagram 5">
            <a:extLst>
              <a:ext uri="{FF2B5EF4-FFF2-40B4-BE49-F238E27FC236}">
                <a16:creationId xmlns:a16="http://schemas.microsoft.com/office/drawing/2014/main" id="{704D58CA-1111-4AF2-A270-D02F12C10AC1}"/>
              </a:ext>
            </a:extLst>
          </p:cNvPr>
          <p:cNvGraphicFramePr>
            <a:graphicFrameLocks/>
          </p:cNvGraphicFramePr>
          <p:nvPr/>
        </p:nvGraphicFramePr>
        <p:xfrm>
          <a:off x="469466" y="1225174"/>
          <a:ext cx="8674534" cy="5353995"/>
        </p:xfrm>
        <a:graphic>
          <a:graphicData uri="http://schemas.openxmlformats.org/drawingml/2006/chart">
            <c:chart xmlns:c="http://schemas.openxmlformats.org/drawingml/2006/chart" xmlns:r="http://schemas.openxmlformats.org/officeDocument/2006/relationships" r:id="rId2"/>
          </a:graphicData>
        </a:graphic>
      </p:graphicFrame>
      <p:sp>
        <p:nvSpPr>
          <p:cNvPr id="7" name="Tekstfelt 6">
            <a:extLst>
              <a:ext uri="{FF2B5EF4-FFF2-40B4-BE49-F238E27FC236}">
                <a16:creationId xmlns:a16="http://schemas.microsoft.com/office/drawing/2014/main" id="{12617B46-192B-474E-B1E3-7FAC6886940B}"/>
              </a:ext>
            </a:extLst>
          </p:cNvPr>
          <p:cNvSpPr txBox="1"/>
          <p:nvPr/>
        </p:nvSpPr>
        <p:spPr>
          <a:xfrm>
            <a:off x="9638766" y="3095301"/>
            <a:ext cx="2271562" cy="923330"/>
          </a:xfrm>
          <a:prstGeom prst="rect">
            <a:avLst/>
          </a:prstGeom>
          <a:noFill/>
        </p:spPr>
        <p:txBody>
          <a:bodyPr wrap="square" lIns="0" tIns="0" rIns="0" bIns="0" rtlCol="0">
            <a:spAutoFit/>
          </a:bodyPr>
          <a:lstStyle/>
          <a:p>
            <a:r>
              <a:rPr lang="da-DK" sz="2000" dirty="0"/>
              <a:t>2020: 26,5 %</a:t>
            </a:r>
          </a:p>
          <a:p>
            <a:endParaRPr lang="da-DK" sz="2000" dirty="0"/>
          </a:p>
          <a:p>
            <a:r>
              <a:rPr lang="da-DK" sz="2000" dirty="0"/>
              <a:t>2025: 23,4 %</a:t>
            </a:r>
          </a:p>
        </p:txBody>
      </p:sp>
    </p:spTree>
    <p:extLst>
      <p:ext uri="{BB962C8B-B14F-4D97-AF65-F5344CB8AC3E}">
        <p14:creationId xmlns:p14="http://schemas.microsoft.com/office/powerpoint/2010/main" val="2360994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12F8E6-7D86-477A-A2AC-2477F4C02A99}"/>
              </a:ext>
            </a:extLst>
          </p:cNvPr>
          <p:cNvSpPr>
            <a:spLocks noGrp="1"/>
          </p:cNvSpPr>
          <p:nvPr>
            <p:ph type="title"/>
          </p:nvPr>
        </p:nvSpPr>
        <p:spPr/>
        <p:txBody>
          <a:bodyPr/>
          <a:lstStyle/>
          <a:p>
            <a:r>
              <a:rPr lang="da-DK" dirty="0"/>
              <a:t>Antal studenter med fysik B - htx</a:t>
            </a:r>
          </a:p>
        </p:txBody>
      </p:sp>
      <p:sp>
        <p:nvSpPr>
          <p:cNvPr id="5" name="Pladsholder til slidenummer 4">
            <a:extLst>
              <a:ext uri="{FF2B5EF4-FFF2-40B4-BE49-F238E27FC236}">
                <a16:creationId xmlns:a16="http://schemas.microsoft.com/office/drawing/2014/main" id="{868B9E63-E00B-4505-982E-9D874E1CAF0C}"/>
              </a:ext>
            </a:extLst>
          </p:cNvPr>
          <p:cNvSpPr>
            <a:spLocks noGrp="1"/>
          </p:cNvSpPr>
          <p:nvPr>
            <p:ph type="sldNum" sz="quarter" idx="12"/>
          </p:nvPr>
        </p:nvSpPr>
        <p:spPr/>
        <p:txBody>
          <a:bodyPr/>
          <a:lstStyle/>
          <a:p>
            <a:fld id="{24C8C45C-947F-4981-8B3F-4F32E973C901}" type="slidenum">
              <a:rPr lang="da-DK" smtClean="0"/>
              <a:pPr/>
              <a:t>9</a:t>
            </a:fld>
            <a:endParaRPr lang="da-DK" dirty="0"/>
          </a:p>
        </p:txBody>
      </p:sp>
      <p:graphicFrame>
        <p:nvGraphicFramePr>
          <p:cNvPr id="6" name="Diagram 5">
            <a:extLst>
              <a:ext uri="{FF2B5EF4-FFF2-40B4-BE49-F238E27FC236}">
                <a16:creationId xmlns:a16="http://schemas.microsoft.com/office/drawing/2014/main" id="{A4067283-27F6-4EA0-805E-68AF80E662D2}"/>
              </a:ext>
            </a:extLst>
          </p:cNvPr>
          <p:cNvGraphicFramePr>
            <a:graphicFrameLocks/>
          </p:cNvGraphicFramePr>
          <p:nvPr>
            <p:extLst>
              <p:ext uri="{D42A27DB-BD31-4B8C-83A1-F6EECF244321}">
                <p14:modId xmlns:p14="http://schemas.microsoft.com/office/powerpoint/2010/main" val="2962399333"/>
              </p:ext>
            </p:extLst>
          </p:nvPr>
        </p:nvGraphicFramePr>
        <p:xfrm>
          <a:off x="441157" y="1479884"/>
          <a:ext cx="9338109" cy="5238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591267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MPLAFYSLIDEID" val="637061986456552316"/>
</p:tagLst>
</file>

<file path=ppt/theme/theme1.xml><?xml version="1.0" encoding="utf-8"?>
<a:theme xmlns:a="http://schemas.openxmlformats.org/drawingml/2006/main" name="BUVM">
  <a:themeElements>
    <a:clrScheme name="BVUM - STUK">
      <a:dk1>
        <a:srgbClr val="000000"/>
      </a:dk1>
      <a:lt1>
        <a:srgbClr val="FFFFFF"/>
      </a:lt1>
      <a:dk2>
        <a:srgbClr val="BE325A"/>
      </a:dk2>
      <a:lt2>
        <a:srgbClr val="F5E1E6"/>
      </a:lt2>
      <a:accent1>
        <a:srgbClr val="005A5A"/>
      </a:accent1>
      <a:accent2>
        <a:srgbClr val="D7F5E1"/>
      </a:accent2>
      <a:accent3>
        <a:srgbClr val="649B9B"/>
      </a:accent3>
      <a:accent4>
        <a:srgbClr val="BE325A"/>
      </a:accent4>
      <a:accent5>
        <a:srgbClr val="F5E1E6"/>
      </a:accent5>
      <a:accent6>
        <a:srgbClr val="DC96AA"/>
      </a:accent6>
      <a:hlink>
        <a:srgbClr val="005A5A"/>
      </a:hlink>
      <a:folHlink>
        <a:srgbClr val="649B9B"/>
      </a:folHlink>
    </a:clrScheme>
    <a:fontScheme name="BUVM">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custClrLst>
    <a:custClr name="DEP 0, 90, 90">
      <a:srgbClr val="005A5A"/>
    </a:custClr>
    <a:custClr name="DARK GREY65, 65, 65">
      <a:srgbClr val="414141"/>
    </a:custClr>
    <a:custClr name="STIL 55, 80, 155">
      <a:srgbClr val="37509B"/>
    </a:custClr>
    <a:custClr name="STUK 190, 50, 90">
      <a:srgbClr val="BE325A"/>
    </a:custClr>
    <a:custClr>
      <a:srgbClr val="FFFFFF"/>
    </a:custClr>
    <a:custClr>
      <a:srgbClr val="FFFFFF"/>
    </a:custClr>
    <a:custClr name="Color has no name">
      <a:srgbClr val="FFFFFF"/>
    </a:custClr>
    <a:custClr name="Color has no name">
      <a:srgbClr val="FFFFFF"/>
    </a:custClr>
    <a:custClr name="Color has no name">
      <a:srgbClr val="FFFFFF"/>
    </a:custClr>
    <a:custClr name="Color has no name">
      <a:srgbClr val="FFFFFF"/>
    </a:custClr>
    <a:custClr name="DEP 215, 245, 225">
      <a:srgbClr val="D7F5E1"/>
    </a:custClr>
    <a:custClr name="LIGHT GREY 220, 220, 220">
      <a:srgbClr val="DCDCDC"/>
    </a:custClr>
    <a:custClr name="STIL 225, 230, 240">
      <a:srgbClr val="E1E6F0"/>
    </a:custClr>
    <a:custClr name="STUK 245, 225, 230">
      <a:srgbClr val="F5E1E6"/>
    </a:custClr>
    <a:custClr>
      <a:srgbClr val="FFFFFF"/>
    </a:custClr>
    <a:custClr>
      <a:srgbClr val="FFFFFF"/>
    </a:custClr>
    <a:custClr>
      <a:srgbClr val="FFFFFF"/>
    </a:custClr>
    <a:custClr>
      <a:srgbClr val="FFFFFF"/>
    </a:custClr>
    <a:custClr>
      <a:srgbClr val="FFFFFF"/>
    </a:custClr>
    <a:custClr>
      <a:srgbClr val="FFFFFF"/>
    </a:custClr>
    <a:custClr name="DEP 100, 155, 155">
      <a:srgbClr val="649B9B"/>
    </a:custClr>
    <a:custClr name="GREY 145, 150, 150">
      <a:srgbClr val="919696"/>
    </a:custClr>
    <a:custClr name="STIL135, 150, 195">
      <a:srgbClr val="8796C3"/>
    </a:custClr>
    <a:custClr name="STUK 220, 150, 170">
      <a:srgbClr val="DC96AA"/>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Blank.potx" id="{7B5B84D5-A520-4060-84DC-056D7B13DB11}" vid="{D567C7F5-CE46-4E14-8AB4-EFFA31538308}"/>
    </a:ext>
  </a:extLst>
</a:theme>
</file>

<file path=ppt/theme/theme2.xml><?xml version="1.0" encoding="utf-8"?>
<a:theme xmlns:a="http://schemas.openxmlformats.org/drawingml/2006/main" name="Office-tema">
  <a:themeElements>
    <a:clrScheme name="Kontor">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EP 0, 90, 90">
      <a:srgbClr val="005A5A"/>
    </a:custClr>
    <a:custClr name="DARK GREY65, 65, 65">
      <a:srgbClr val="414141"/>
    </a:custClr>
    <a:custClr name="STIL 55, 80, 155">
      <a:srgbClr val="37509B"/>
    </a:custClr>
    <a:custClr name="STUK 190, 50, 90">
      <a:srgbClr val="BE325A"/>
    </a:custClr>
    <a:custClr>
      <a:srgbClr val="FFFFFF"/>
    </a:custClr>
    <a:custClr>
      <a:srgbClr val="FFFFFF"/>
    </a:custClr>
    <a:custClr name="Color has no name">
      <a:srgbClr val="FFFFFF"/>
    </a:custClr>
    <a:custClr name="Color has no name">
      <a:srgbClr val="FFFFFF"/>
    </a:custClr>
    <a:custClr name="Color has no name">
      <a:srgbClr val="FFFFFF"/>
    </a:custClr>
    <a:custClr name="Color has no name">
      <a:srgbClr val="FFFFFF"/>
    </a:custClr>
    <a:custClr name="DEP 215, 245, 225">
      <a:srgbClr val="D7F5E1"/>
    </a:custClr>
    <a:custClr name="LIGHT GREY 220, 220, 220">
      <a:srgbClr val="DCDCDC"/>
    </a:custClr>
    <a:custClr name="STIL 225, 230, 240">
      <a:srgbClr val="E1E6F0"/>
    </a:custClr>
    <a:custClr name="STUK 245, 225, 230">
      <a:srgbClr val="F5E1E6"/>
    </a:custClr>
    <a:custClr>
      <a:srgbClr val="FFFFFF"/>
    </a:custClr>
    <a:custClr>
      <a:srgbClr val="FFFFFF"/>
    </a:custClr>
    <a:custClr>
      <a:srgbClr val="FFFFFF"/>
    </a:custClr>
    <a:custClr>
      <a:srgbClr val="FFFFFF"/>
    </a:custClr>
    <a:custClr>
      <a:srgbClr val="FFFFFF"/>
    </a:custClr>
    <a:custClr>
      <a:srgbClr val="FFFFFF"/>
    </a:custClr>
    <a:custClr name="DEP 100, 155, 155">
      <a:srgbClr val="649B9B"/>
    </a:custClr>
    <a:custClr name="GREY 145, 150, 150">
      <a:srgbClr val="919696"/>
    </a:custClr>
    <a:custClr name="STIL135, 150, 195">
      <a:srgbClr val="8796C3"/>
    </a:custClr>
    <a:custClr name="STUK 220, 150, 170">
      <a:srgbClr val="DC96AA"/>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EP 0, 90, 90">
      <a:srgbClr val="005A5A"/>
    </a:custClr>
    <a:custClr name="DARK GREY65, 65, 65">
      <a:srgbClr val="414141"/>
    </a:custClr>
    <a:custClr name="STIL 55, 80, 155">
      <a:srgbClr val="37509B"/>
    </a:custClr>
    <a:custClr name="STUK 190, 50, 90">
      <a:srgbClr val="BE325A"/>
    </a:custClr>
    <a:custClr>
      <a:srgbClr val="FFFFFF"/>
    </a:custClr>
    <a:custClr>
      <a:srgbClr val="FFFFFF"/>
    </a:custClr>
    <a:custClr name="Color has no name">
      <a:srgbClr val="FFFFFF"/>
    </a:custClr>
    <a:custClr name="Color has no name">
      <a:srgbClr val="FFFFFF"/>
    </a:custClr>
    <a:custClr name="Color has no name">
      <a:srgbClr val="FFFFFF"/>
    </a:custClr>
    <a:custClr name="Color has no name">
      <a:srgbClr val="FFFFFF"/>
    </a:custClr>
    <a:custClr name="DEP 215, 245, 225">
      <a:srgbClr val="D7F5E1"/>
    </a:custClr>
    <a:custClr name="LIGHT GREY 220, 220, 220">
      <a:srgbClr val="DCDCDC"/>
    </a:custClr>
    <a:custClr name="STIL 225, 230, 240">
      <a:srgbClr val="E1E6F0"/>
    </a:custClr>
    <a:custClr name="STUK 245, 225, 230">
      <a:srgbClr val="F5E1E6"/>
    </a:custClr>
    <a:custClr>
      <a:srgbClr val="FFFFFF"/>
    </a:custClr>
    <a:custClr>
      <a:srgbClr val="FFFFFF"/>
    </a:custClr>
    <a:custClr>
      <a:srgbClr val="FFFFFF"/>
    </a:custClr>
    <a:custClr>
      <a:srgbClr val="FFFFFF"/>
    </a:custClr>
    <a:custClr>
      <a:srgbClr val="FFFFFF"/>
    </a:custClr>
    <a:custClr>
      <a:srgbClr val="FFFFFF"/>
    </a:custClr>
    <a:custClr name="DEP 100, 155, 155">
      <a:srgbClr val="649B9B"/>
    </a:custClr>
    <a:custClr name="GREY 145, 150, 150">
      <a:srgbClr val="919696"/>
    </a:custClr>
    <a:custClr name="STIL135, 150, 195">
      <a:srgbClr val="8796C3"/>
    </a:custClr>
    <a:custClr name="STUK 220, 150, 170">
      <a:srgbClr val="DC96AA"/>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TemplateConfiguration><![CDATA[{"elementsMetadata":[{"type":"shape","id":"6dd4fad8-d380-4840-9a01-752a6aca2c2d","elementConfiguration":{"binding":"{{Form.SkrivTitel}}","visibility":"","type":"text","disableUpdates":false}},{"type":"shape","id":"550a36c3-4761-40fa-9ba1-79f017c06644","elementConfiguration":{"binding":"{{Form.SkrivTitel}}","visibility":"","type":"text","disableUpdates":false}},{"type":"shape","id":"b3fcd73d-7566-4502-9582-4c7e9d5f91a6","elementConfiguration":{"binding":"{{Form.SkrivTitel}}","visibility":"","type":"text","disableUpdates":false}},{"type":"shape","id":"bc4b739e-332e-4425-a4d9-4c490c354d1f","elementConfiguration":{"binding":"{{Form.SkrivTitel}}","visibility":"","type":"text","disableUpdates":false}},{"type":"shape","id":"e63d4477-a0c0-45af-89bc-c090ddf405f3","elementConfiguration":{"binding":"{{FormatDateTime(Form.Date,Translate(\"DateGeneral\"),DocumentLanguage)}}","visibility":"","type":"text","disableUpdates":false}},{"type":"shape","id":"fbdd1010-ed78-46bf-b395-728c12bdd431","elementConfiguration":{"inheritDimensions":"{{InheritDimensions.InheritNone}}","width":"","height":"1.82 cm","image":"{{UserProfile.Office.LogoRef.LogoWhiteRef.Image}}","visibility":"","type":"image","disableUpdates":false}},{"type":"shape","id":"d7dd3900-461d-4a09-86d9-11b22560f048","elementConfiguration":{"binding":"{{UserProfile.Name}}","visibility":"","type":"text","disableUpdates":false}},{"type":"shape","id":"5bd21537-740e-4b83-ad68-c5a429ab45f2","elementConfiguration":{"binding":"{{Form.SkrivTitel}}","visibility":"","type":"text","disableUpdates":false}},{"type":"shape","id":"f6fb3561-73dc-45bc-a452-451a72f45597","elementConfiguration":{"binding":"{{Form.SkrivTitel}}","visibility":"","type":"text","disableUpdates":false}},{"type":"shape","id":"a99bd287-c021-41a8-b85e-125aac3589d1","elementConfiguration":{"binding":"{{Form.SkrivTitel}}","visibility":"","type":"text","disableUpdates":false}},{"type":"shape","id":"1be1fd6d-3dc7-4365-bef4-5d85cafb7785","elementConfiguration":{"binding":"{{UserProfile.Name}}","visibility":"","type":"text","disableUpdates":false}},{"type":"shape","id":"764f1636-029d-4ca2-a11c-14aeea4d8d2f","elementConfiguration":{"binding":"{{FormatDateTime(Form.Date,Translate(\"DateGeneral\"),DocumentLanguage)}}","visibility":"","type":"text","disableUpdates":false}},{"type":"shape","id":"ca067cbc-9162-404c-8fa5-18a7d7131022","elementConfiguration":{"inheritDimensions":"{{InheritDimensions.InheritNone}}","width":"","height":"1.82 cm","image":"{{UserProfile.Office.LogoRef.LogoWhiteRef.Image}}","visibility":"","type":"image","disableUpdates":false}},{"type":"shape","id":"21a6bf54-f2e3-435c-abdd-cc21592e6f90","elementConfiguration":{"binding":"{{Form.SkrivTitel}}","visibility":"","type":"text","disableUpdates":false}},{"type":"shape","id":"80fce00c-1c2b-421a-ba5a-3d76c46ac971","elementConfiguration":{"binding":"{{Form.SkrivTitel}}","visibility":"","type":"text","disableUpdates":false}},{"type":"shape","id":"08528341-88c4-4239-bc50-b9dfa0979d30","elementConfiguration":{"binding":"{{Form.SkrivTitel}}","visibility":"","type":"text","disableUpdates":false}},{"type":"shape","id":"8d659eca-da85-4e63-bb04-cdcdeaae8a20","elementConfiguration":{"binding":"{{FormatDateTime(Form.Date,Translate(\"DateGeneral\"),DocumentLanguage)}}","visibility":"","type":"text","disableUpdates":false}},{"type":"shape","id":"17670762-51b7-4d44-acd3-586e5577abdb","elementConfiguration":{"inheritDimensions":"{{InheritDimensions.InheritNone}}","width":"","height":"1.82 cm","image":"{{UserProfile.Office.LogoRef.LogoRef.Image}}","visibility":"","type":"image","disableUpdates":false}},{"type":"shape","id":"5f3308b7-7d05-4e52-b142-1d195ed79d38","elementConfiguration":{"binding":"{{UserProfile.Name}}","visibility":"","type":"text","disableUpdates":false}},{"type":"shape","id":"d437ebe4-4a7e-4e3d-88b0-7ddf2a3136e8","elementConfiguration":{"binding":"{{Form.SkrivTitel}}","visibility":"","type":"text","disableUpdates":false}},{"type":"shape","id":"bc510a5a-93b4-4f2b-81a5-d6c575fd3c62","elementConfiguration":{"binding":"{{Form.SkrivTitel}}","visibility":"","type":"text","disableUpdates":false}},{"type":"shape","id":"36ae2d7d-c0c3-45f3-937d-181d111beef9","elementConfiguration":{"binding":"{{Form.SkrivTitel}}","visibility":"","type":"text","disableUpdates":false}},{"type":"shape","id":"7652eee1-5a55-4e28-9447-1f49f357c8e8","elementConfiguration":{"binding":"{{Form.SkrivTitel}}","visibility":"","type":"text","disableUpdates":false}},{"type":"shape","id":"bf370227-9382-43c3-9f76-67fb5134937d","elementConfiguration":{"binding":"{{UserProfile.Name}}","visibility":"","type":"text","disableUpdates":false}},{"type":"shape","id":"0b8fed15-ca9d-482a-ac3b-c483f42c327f","elementConfiguration":{"binding":"{{FormatDateTime(Form.Date,Translate(\"DateGeneral\"),DocumentLanguage)}}","visibility":"","type":"text","disableUpdates":false}},{"type":"shape","id":"f4eea97c-f0f9-424f-8123-8c352be59fbc","elementConfiguration":{"inheritDimensions":"{{InheritDimensions.InheritNone}}","width":"","height":"1.82 cm","image":"{{UserProfile.Office.LogoRef.LogoWhiteRef.Image}}","visibility":"","type":"image","disableUpdates":false}},{"type":"shape","id":"d11e36e3-d716-4459-b59e-19a02b4d3f21","elementConfiguration":{"inheritDimensions":"{{InheritDimensions.InheritNone}}","width":"","height":"1.82 cm","image":"{{UserProfile.Office.LogoRef.LogoRef.Image}}","visibility":"","type":"image","disableUpdates":false}},{"type":"shape","id":"5921f1b4-8f1a-4f86-8122-a08a3979e0cc","elementConfiguration":{"binding":"{{FormatDateTime(Form.Date,Translate(\"DateGeneral\"),DocumentLanguage)}}","visibility":"","type":"text","disableUpdates":false}},{"type":"shape","id":"9aecfc94-5333-4062-89f8-1ffdabef3f41","elementConfiguration":{"binding":"{{UserProfile.Name}}","visibility":"","type":"text","disableUpdates":false}},{"type":"shape","id":"32b57f24-1a44-49a6-b553-bea3b679c8fe","elementConfiguration":{"binding":"{{Form.SkrivTitel}}","visibility":"","type":"text","disableUpdates":false}},{"type":"shape","id":"4cef6061-d2b9-4801-8601-f25a30645129","elementConfiguration":{"binding":"{{Form.SkrivTitel}}","visibility":"","type":"text","disableUpdates":false}},{"type":"shape","id":"7b1bef5c-1995-4db4-91d0-2d6c072752c2","elementConfiguration":{"binding":"{{Form.SkrivTitel}}","visibility":"","type":"text","disableUpdates":false}},{"type":"shape","id":"d952aa90-f713-4f6e-83ce-a19875727201","elementConfiguration":{"binding":"{{FormatDateTime(Form.Date,Translate(\"DateGeneral\"),DocumentLanguage)}}","visibility":"","type":"text","disableUpdates":false}},{"type":"shape","id":"96c7eee8-f65f-4e99-8c69-bfc19df43c7c","elementConfiguration":{"inheritDimensions":"{{InheritDimensions.InheritNone}}","width":"","height":"1.82 cm","image":"{{UserProfile.Office.LogoRef.LogoWhiteRef.Image}}","visibility":"","type":"image","disableUpdates":false}},{"type":"shape","id":"6c7ecde2-1d88-46e3-8cf8-cdbebcd7076c","elementConfiguration":{"binding":"{{UserProfile.Name}}","visibility":"","type":"text","disableUpdates":false}},{"type":"shape","id":"2fe57255-e9ed-4310-b534-d517b26a6c9e","elementConfiguration":{"binding":"{{Form.SkrivTitel}}","visibility":"","type":"text","disableUpdates":false}},{"type":"shape","id":"00abe281-5136-45bf-a8da-84f7281723e6","elementConfiguration":{"binding":"{{Form.SkrivTitel}}","visibility":"","type":"text","disableUpdates":false}},{"type":"shape","id":"818612c0-69c8-4967-9a25-18bf3b64d6ce","elementConfiguration":{"binding":"{{Form.SkrivTitel}}","visibility":"","type":"text","disableUpdates":false}},{"type":"shape","id":"25478b7d-8d21-4374-96e1-4d36391badc0","elementConfiguration":{"binding":"{{Form.SkrivTitel}}","visibility":"","type":"text","disableUpdates":false}},{"type":"shape","id":"2dd01378-d16f-4f34-a2b8-49fafb80b4aa","elementConfiguration":{"binding":"{{Form.SkrivTitel}}","visibility":"","type":"text","disableUpdates":false}},{"type":"shape","id":"f779cf26-a8f6-43cb-a07a-3b5d4a064fc3","elementConfiguration":{"binding":"{{Form.SkrivTitel}}","visibility":"","type":"text","disableUpdates":false}},{"type":"shape","id":"c4ebef2f-5dac-4a46-8398-9d8b6f724b39","elementConfiguration":{"binding":"{{FormatDateTime(Form.Date,Translate(\"DateGeneral\"),DocumentLanguage)}}","visibility":"","type":"text","disableUpdates":false}},{"type":"shape","id":"a9106e88-ea34-4fe3-aa86-a6b21ddb85a6","elementConfiguration":{"inheritDimensions":"{{InheritDimensions.InheritNone}}","width":"","height":"1.82 cm","image":"{{UserProfile.Office.LogoRef.LogoRef.Image}}","visibility":"","type":"image","disableUpdates":false}},{"type":"shape","id":"226fb7d9-c750-4d9f-8a9a-6b54fcc23011","elementConfiguration":{"binding":"{{UserProfile.Name}}","visibility":"","type":"text","disableUpdates":false}},{"type":"shape","id":"a18cd382-be60-4322-b28d-55ae58094e1a","elementConfiguration":{"binding":"{{Form.SkrivTitel}}","visibility":"","type":"text","disableUpdates":false}},{"type":"shape","id":"d9ea7fae-c66a-42af-a270-6af13b40df8b","elementConfiguration":{"binding":"{{Form.SkrivTitel}}","visibility":"","type":"text","disableUpdates":false}},{"type":"shape","id":"4e9ccff0-33a6-4ddc-aac3-b93170f3d35d","elementConfiguration":{"binding":"{{Form.SkrivTitel}}","visibility":"","type":"text","disableUpdates":false}},{"type":"shape","id":"2c985e7c-3a95-44e1-b1a7-34d8fde054c3","elementConfiguration":{"binding":"{{Form.SkrivTitel}}","visibility":"","type":"text","disableUpdates":false}}],"transformationConfigurations":[{"language":"{{DocumentLanguage}}","disableUpdates":false,"type":"proofingLanguage"},{"colorTheme":"{{UserProfile.Office.ColorThemeRef.ColorTheme}}","disableUpdates":false,"originalColorThemeXml":"<a:clrScheme name=\"BVUM - DEPT\" xmlns:a=\"http://schemas.openxmlformats.org/drawingml/2006/main\"><a:dk1><a:srgbClr val=\"161616\" /></a:dk1><a:lt1><a:srgbClr val=\"FFFFFF\" /></a:lt1><a:dk2><a:srgbClr val=\"005A5A\" /></a:dk2><a:lt2><a:srgbClr val=\"D7F5E1\" /></a:lt2><a:accent1><a:srgbClr val=\"005A5A\" /></a:accent1><a:accent2><a:srgbClr val=\"D7F5E1\" /></a:accent2><a:accent3><a:srgbClr val=\"649B9B\" /></a:accent3><a:accent4><a:srgbClr val=\"414141\" /></a:accent4><a:accent5><a:srgbClr val=\"DCDCDC\" /></a:accent5><a:accent6><a:srgbClr val=\"919696\" /></a:accent6><a:hlink><a:srgbClr val=\"005A5A\" /></a:hlink><a:folHlink><a:srgbClr val=\"649B9B\" /></a:folHlink></a:clrScheme>","type":"colorTheme"}],"templateName":"BUVM PowerPoint skabelon (Blank)","templateDescription":"","enableDocumentContentUpdater":true,"version":"2.0"}]]></TemplafyTemplateConfiguration>
</file>

<file path=customXml/item10.xml><?xml version="1.0" encoding="utf-8"?>
<TemplafySlideTemplateConfiguration><![CDATA[{"slideVersion":1,"isValidatorEnabled":false,"isLocked":false,"elementsMetadata":[],"slideId":"1096579402905681924","enableDocumentContentUpdater":false,"version":"2.0"}]]></TemplafySlideTemplateConfiguration>
</file>

<file path=customXml/item11.xml><?xml version="1.0" encoding="utf-8"?>
<TemplafyFormConfiguration><![CDATA[{"formFields":[{"required":false,"helpTexts":{},"spacing":{},"shareValue":false,"type":"datePicker","name":"Date","label":"Date"},{"required":false,"placeholder":"","lines":1,"helpTexts":{},"spacing":{},"shareValue":false,"type":"textBox","name":"SkrivTitel","label":"Sidefod"}],"formDataEntries":[{"name":"Date","value":"XIRG7zQgSKnCT+Aacq5EjQ=="},{"name":"SkrivTitel","value":"XIRG7zQgSKnCT+Aacq5EjQ=="}]}]]></TemplafyFormConfiguration>
</file>

<file path=customXml/item12.xml><?xml version="1.0" encoding="utf-8"?>
<TemplafySlideTemplateConfiguration><![CDATA[{"slideVersion":1,"isValidatorEnabled":false,"isLocked":false,"elementsMetadata":[],"slideId":"1096579402905681923","enableDocumentContentUpdater":false,"version":"2.0"}]]></TemplafySlideTemplateConfiguration>
</file>

<file path=customXml/item13.xml><?xml version="1.0" encoding="utf-8"?>
<TemplafySlideFormConfiguration><![CDATA[{"formFields":[],"formDataEntries":[]}]]></TemplafySlideFormConfiguration>
</file>

<file path=customXml/item14.xml><?xml version="1.0" encoding="utf-8"?>
<TemplafySlideFormConfiguration><![CDATA[{"formFields":[],"formDataEntries":[]}]]></TemplafySlideFormConfiguration>
</file>

<file path=customXml/item2.xml><?xml version="1.0" encoding="utf-8"?>
<TemplafySlideTemplateConfiguration><![CDATA[{"slideVersion":1,"isValidatorEnabled":false,"isLocked":false,"elementsMetadata":[],"slideId":"1096579402905681923","enableDocumentContentUpdater":false,"version":"2.0"}]]></TemplafySlideTemplateConfiguration>
</file>

<file path=customXml/item3.xml><?xml version="1.0" encoding="utf-8"?>
<TemplafySlideFormConfiguration><![CDATA[{"formFields":[],"formDataEntries":[]}]]></TemplafySlideFormConfiguration>
</file>

<file path=customXml/item4.xml><?xml version="1.0" encoding="utf-8"?>
<TemplafySlideFormConfiguration><![CDATA[{"formFields":[],"formDataEntries":[]}]]></TemplafySlideFormConfiguration>
</file>

<file path=customXml/item5.xml><?xml version="1.0" encoding="utf-8"?>
<TemplafySlideFormConfiguration><![CDATA[{"formFields":[{"required":false,"helpTexts":{},"spacing":{},"shareValue":false,"type":"datePicker","name":"Date","label":"Date"}],"formDataEntries":[]}]]></TemplafySlideFormConfiguration>
</file>

<file path=customXml/item6.xml><?xml version="1.0" encoding="utf-8"?>
<TemplafySlideTemplateConfiguration><![CDATA[{"slideVersion":1,"isValidatorEnabled":false,"isLocked":false,"elementsMetadata":[],"slideId":"1096579402905681923","enableDocumentContentUpdater":false,"version":"2.0"}]]></TemplafySlideTemplateConfiguration>
</file>

<file path=customXml/item7.xml><?xml version="1.0" encoding="utf-8"?>
<TemplafySlideFormConfiguration><![CDATA[{"formFields":[],"formDataEntries":[]}]]></TemplafySlideFormConfiguration>
</file>

<file path=customXml/item8.xml><?xml version="1.0" encoding="utf-8"?>
<TemplafySlideTemplateConfiguration><![CDATA[{"slideVersion":2,"isValidatorEnabled":false,"isLocked":false,"elementsMetadata":[],"slideId":"638288141087213387","enableDocumentContentUpdater":false,"version":"2.0"}]]></TemplafySlideTemplateConfiguration>
</file>

<file path=customXml/item9.xml><?xml version="1.0" encoding="utf-8"?>
<TemplafySlideTemplateConfiguration><![CDATA[{"slideVersion":1,"isValidatorEnabled":false,"isLocked":false,"elementsMetadata":[{"type":"shape","elementConfiguration":{"binding":"{{UserProfile.Name}}","visibility":"","type":"text","disableUpdates":false}},{"type":"shape","elementConfiguration":{"binding":"{{FormatDateTime(Form.Date,Translate(\"DateGeneral\"),DocumentLanguage)}}","visibility":"","type":"text","disableUpdates":false}},{"type":"shape","elementConfiguration":{"inheritDimensions":"{{InheritDimensions.InheritNone}}","width":"","height":"1.82 cm","image":"{{UserProfile.Office.LogoRef.LogoWhiteRef.Image}}","visibility":"","type":"image","disableUpdates":false}}],"slideId":"1096579402905681922","enableDocumentContentUpdater":false,"version":"2.0"}]]></TemplafySlideTemplateConfiguration>
</file>

<file path=customXml/itemProps1.xml><?xml version="1.0" encoding="utf-8"?>
<ds:datastoreItem xmlns:ds="http://schemas.openxmlformats.org/officeDocument/2006/customXml" ds:itemID="{93E02353-84C6-4E7E-B92B-A7EAC3C774CF}">
  <ds:schemaRefs/>
</ds:datastoreItem>
</file>

<file path=customXml/itemProps10.xml><?xml version="1.0" encoding="utf-8"?>
<ds:datastoreItem xmlns:ds="http://schemas.openxmlformats.org/officeDocument/2006/customXml" ds:itemID="{F9B0D10E-C054-467D-B186-FEA776F2C637}">
  <ds:schemaRefs/>
</ds:datastoreItem>
</file>

<file path=customXml/itemProps11.xml><?xml version="1.0" encoding="utf-8"?>
<ds:datastoreItem xmlns:ds="http://schemas.openxmlformats.org/officeDocument/2006/customXml" ds:itemID="{E31C4FFB-C300-4D2C-B6AF-75147D424681}">
  <ds:schemaRefs/>
</ds:datastoreItem>
</file>

<file path=customXml/itemProps12.xml><?xml version="1.0" encoding="utf-8"?>
<ds:datastoreItem xmlns:ds="http://schemas.openxmlformats.org/officeDocument/2006/customXml" ds:itemID="{586DB7BC-8143-4C7D-9BD7-BCB6A7B953A1}">
  <ds:schemaRefs/>
</ds:datastoreItem>
</file>

<file path=customXml/itemProps13.xml><?xml version="1.0" encoding="utf-8"?>
<ds:datastoreItem xmlns:ds="http://schemas.openxmlformats.org/officeDocument/2006/customXml" ds:itemID="{6177613B-D995-4412-9964-A5D35FFAE7A4}">
  <ds:schemaRefs/>
</ds:datastoreItem>
</file>

<file path=customXml/itemProps14.xml><?xml version="1.0" encoding="utf-8"?>
<ds:datastoreItem xmlns:ds="http://schemas.openxmlformats.org/officeDocument/2006/customXml" ds:itemID="{774661B4-1F06-419F-A546-AF1503AB8856}">
  <ds:schemaRefs/>
</ds:datastoreItem>
</file>

<file path=customXml/itemProps2.xml><?xml version="1.0" encoding="utf-8"?>
<ds:datastoreItem xmlns:ds="http://schemas.openxmlformats.org/officeDocument/2006/customXml" ds:itemID="{879D23FE-EFBC-40B9-815F-33ACF6456CA1}">
  <ds:schemaRefs/>
</ds:datastoreItem>
</file>

<file path=customXml/itemProps3.xml><?xml version="1.0" encoding="utf-8"?>
<ds:datastoreItem xmlns:ds="http://schemas.openxmlformats.org/officeDocument/2006/customXml" ds:itemID="{2BBAD72F-E945-4E74-8609-8BE4FED516FE}">
  <ds:schemaRefs/>
</ds:datastoreItem>
</file>

<file path=customXml/itemProps4.xml><?xml version="1.0" encoding="utf-8"?>
<ds:datastoreItem xmlns:ds="http://schemas.openxmlformats.org/officeDocument/2006/customXml" ds:itemID="{E818FB44-CEEA-4143-8AD2-E40A59FEA9BD}">
  <ds:schemaRefs/>
</ds:datastoreItem>
</file>

<file path=customXml/itemProps5.xml><?xml version="1.0" encoding="utf-8"?>
<ds:datastoreItem xmlns:ds="http://schemas.openxmlformats.org/officeDocument/2006/customXml" ds:itemID="{07D0FE17-F62D-4FDB-B15C-D6265262F7DB}">
  <ds:schemaRefs/>
</ds:datastoreItem>
</file>

<file path=customXml/itemProps6.xml><?xml version="1.0" encoding="utf-8"?>
<ds:datastoreItem xmlns:ds="http://schemas.openxmlformats.org/officeDocument/2006/customXml" ds:itemID="{50A606B2-9FFF-41C6-9FDF-492ADB2139FC}">
  <ds:schemaRefs/>
</ds:datastoreItem>
</file>

<file path=customXml/itemProps7.xml><?xml version="1.0" encoding="utf-8"?>
<ds:datastoreItem xmlns:ds="http://schemas.openxmlformats.org/officeDocument/2006/customXml" ds:itemID="{9B5E2901-D853-432B-A381-114644ECA7F9}">
  <ds:schemaRefs/>
</ds:datastoreItem>
</file>

<file path=customXml/itemProps8.xml><?xml version="1.0" encoding="utf-8"?>
<ds:datastoreItem xmlns:ds="http://schemas.openxmlformats.org/officeDocument/2006/customXml" ds:itemID="{64F080AB-3478-4DA2-80BB-89B20D90DA20}">
  <ds:schemaRefs/>
</ds:datastoreItem>
</file>

<file path=customXml/itemProps9.xml><?xml version="1.0" encoding="utf-8"?>
<ds:datastoreItem xmlns:ds="http://schemas.openxmlformats.org/officeDocument/2006/customXml" ds:itemID="{9F206F52-9F9C-43F6-B4E4-75EFA3900ED2}">
  <ds:schemaRefs/>
</ds:datastoreItem>
</file>

<file path=docProps/app.xml><?xml version="1.0" encoding="utf-8"?>
<Properties xmlns="http://schemas.openxmlformats.org/officeDocument/2006/extended-properties" xmlns:vt="http://schemas.openxmlformats.org/officeDocument/2006/docPropsVTypes">
  <Template/>
  <TotalTime>0</TotalTime>
  <Words>1296</Words>
  <Application>Microsoft Office PowerPoint</Application>
  <PresentationFormat>Widescreen</PresentationFormat>
  <Paragraphs>211</Paragraphs>
  <Slides>25</Slides>
  <Notes>2</Notes>
  <HiddenSlides>0</HiddenSlides>
  <MMClips>0</MMClips>
  <ScaleCrop>false</ScaleCrop>
  <HeadingPairs>
    <vt:vector size="6" baseType="variant">
      <vt:variant>
        <vt:lpstr>Benyttede skrifttyper</vt:lpstr>
      </vt:variant>
      <vt:variant>
        <vt:i4>3</vt:i4>
      </vt:variant>
      <vt:variant>
        <vt:lpstr>Tema</vt:lpstr>
      </vt:variant>
      <vt:variant>
        <vt:i4>1</vt:i4>
      </vt:variant>
      <vt:variant>
        <vt:lpstr>Slidetitler</vt:lpstr>
      </vt:variant>
      <vt:variant>
        <vt:i4>25</vt:i4>
      </vt:variant>
    </vt:vector>
  </HeadingPairs>
  <TitlesOfParts>
    <vt:vector size="29" baseType="lpstr">
      <vt:lpstr>Arial</vt:lpstr>
      <vt:lpstr>Calibri</vt:lpstr>
      <vt:lpstr>Segoe UI</vt:lpstr>
      <vt:lpstr>BUVM</vt:lpstr>
      <vt:lpstr>Webinar - fysik</vt:lpstr>
      <vt:lpstr>Program</vt:lpstr>
      <vt:lpstr>Sidste nyt fra Ministeriet</vt:lpstr>
      <vt:lpstr>Kontakt til fagkonsulenten</vt:lpstr>
      <vt:lpstr>Data over fysik</vt:lpstr>
      <vt:lpstr>Antal studenter med fysik A - stx</vt:lpstr>
      <vt:lpstr>Antal studenter med fysik A - htx</vt:lpstr>
      <vt:lpstr>Antal studenter med fysik B - stx</vt:lpstr>
      <vt:lpstr>Antal studenter med fysik B - htx</vt:lpstr>
      <vt:lpstr>PowerPoint-præsentation</vt:lpstr>
      <vt:lpstr>Ny prøvebekendtgørelse</vt:lpstr>
      <vt:lpstr>PowerPoint-præsentation</vt:lpstr>
      <vt:lpstr>Baggrunden for en ny bekendtgørelse</vt:lpstr>
      <vt:lpstr>Hvornår gælder bekendtgørelsen?</vt:lpstr>
      <vt:lpstr>Hjælpemiddeloversigten</vt:lpstr>
      <vt:lpstr>Hjælpemiddeloversigten</vt:lpstr>
      <vt:lpstr>Hjælpemiddeloversigten –  nye krav til undervisningsbeskrivelsen</vt:lpstr>
      <vt:lpstr>Rammer for den mundtlige prøve</vt:lpstr>
      <vt:lpstr>Oversigt over de mundtlige prøver</vt:lpstr>
      <vt:lpstr>Den eksperimentelle delprøve</vt:lpstr>
      <vt:lpstr>Den eksperimentelle delprøve</vt:lpstr>
      <vt:lpstr>Den teoretiske delprøve – fysik A+B </vt:lpstr>
      <vt:lpstr>Fysik C</vt:lpstr>
      <vt:lpstr>Jeres spørgsmål?</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2025-11-17T19:51:00Z</dcterms:created>
  <dcterms:modified xsi:type="dcterms:W3CDTF">2026-05-21T06:17:37Z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www.skabelondesign.dk</vt:lpwstr>
  </property>
  <property fmtid="{D5CDD505-2E9C-101B-9397-08002B2CF9AE}" pid="3" name="DocumentInfoFinished">
    <vt:lpwstr>True</vt:lpwstr>
  </property>
  <property fmtid="{D5CDD505-2E9C-101B-9397-08002B2CF9AE}" pid="4" name="TemplafyTimeStamp">
    <vt:lpwstr>2025-01-17T12:44:04</vt:lpwstr>
  </property>
  <property fmtid="{D5CDD505-2E9C-101B-9397-08002B2CF9AE}" pid="5" name="TemplafyTenantId">
    <vt:lpwstr>buvm</vt:lpwstr>
  </property>
  <property fmtid="{D5CDD505-2E9C-101B-9397-08002B2CF9AE}" pid="6" name="TemplafyTemplateId">
    <vt:lpwstr>1096579403109368010</vt:lpwstr>
  </property>
  <property fmtid="{D5CDD505-2E9C-101B-9397-08002B2CF9AE}" pid="7" name="TemplafyUserProfileId">
    <vt:lpwstr>1250891572691602835</vt:lpwstr>
  </property>
  <property fmtid="{D5CDD505-2E9C-101B-9397-08002B2CF9AE}" pid="8" name="TemplafyLanguageCode">
    <vt:lpwstr>da-DK</vt:lpwstr>
  </property>
  <property fmtid="{D5CDD505-2E9C-101B-9397-08002B2CF9AE}" pid="9" name="TemplafyFromBlank">
    <vt:bool>true</vt:bool>
  </property>
</Properties>
</file>