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2" r:id="rId5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D4D5-1699-4A0A-9E02-85AB40FEEC99}" type="datetimeFigureOut">
              <a:rPr lang="da-DK" smtClean="0"/>
              <a:t>10-01-2024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4BB4-2FDB-4BE8-AB19-9C788E52092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43545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D4D5-1699-4A0A-9E02-85AB40FEEC99}" type="datetimeFigureOut">
              <a:rPr lang="da-DK" smtClean="0"/>
              <a:t>10-01-2024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4BB4-2FDB-4BE8-AB19-9C788E52092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23263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D4D5-1699-4A0A-9E02-85AB40FEEC99}" type="datetimeFigureOut">
              <a:rPr lang="da-DK" smtClean="0"/>
              <a:t>10-01-2024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4BB4-2FDB-4BE8-AB19-9C788E52092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04763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D4D5-1699-4A0A-9E02-85AB40FEEC99}" type="datetimeFigureOut">
              <a:rPr lang="da-DK" smtClean="0"/>
              <a:t>10-01-2024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4BB4-2FDB-4BE8-AB19-9C788E52092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3755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D4D5-1699-4A0A-9E02-85AB40FEEC99}" type="datetimeFigureOut">
              <a:rPr lang="da-DK" smtClean="0"/>
              <a:t>10-01-2024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4BB4-2FDB-4BE8-AB19-9C788E52092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99532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D4D5-1699-4A0A-9E02-85AB40FEEC99}" type="datetimeFigureOut">
              <a:rPr lang="da-DK" smtClean="0"/>
              <a:t>10-01-2024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4BB4-2FDB-4BE8-AB19-9C788E52092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72928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D4D5-1699-4A0A-9E02-85AB40FEEC99}" type="datetimeFigureOut">
              <a:rPr lang="da-DK" smtClean="0"/>
              <a:t>10-01-2024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4BB4-2FDB-4BE8-AB19-9C788E52092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88730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D4D5-1699-4A0A-9E02-85AB40FEEC99}" type="datetimeFigureOut">
              <a:rPr lang="da-DK" smtClean="0"/>
              <a:t>10-01-2024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4BB4-2FDB-4BE8-AB19-9C788E52092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00466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D4D5-1699-4A0A-9E02-85AB40FEEC99}" type="datetimeFigureOut">
              <a:rPr lang="da-DK" smtClean="0"/>
              <a:t>10-01-2024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4BB4-2FDB-4BE8-AB19-9C788E52092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50120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D4D5-1699-4A0A-9E02-85AB40FEEC99}" type="datetimeFigureOut">
              <a:rPr lang="da-DK" smtClean="0"/>
              <a:t>10-01-2024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4BB4-2FDB-4BE8-AB19-9C788E52092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96903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D4D5-1699-4A0A-9E02-85AB40FEEC99}" type="datetimeFigureOut">
              <a:rPr lang="da-DK" smtClean="0"/>
              <a:t>10-01-2024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4BB4-2FDB-4BE8-AB19-9C788E52092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65723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ED4D5-1699-4A0A-9E02-85AB40FEEC99}" type="datetimeFigureOut">
              <a:rPr lang="da-DK" smtClean="0"/>
              <a:t>10-01-2024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04BB4-2FDB-4BE8-AB19-9C788E52092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85446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/>
              <a:t>Lydens fart i luft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542273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a-DK" dirty="0"/>
              <a:t>Hvorfor?</a:t>
            </a:r>
          </a:p>
        </p:txBody>
      </p:sp>
      <p:pic>
        <p:nvPicPr>
          <p:cNvPr id="4" name="Billede 3" descr="Billedresultat for lyn">
            <a:extLst>
              <a:ext uri="{FF2B5EF4-FFF2-40B4-BE49-F238E27FC236}">
                <a16:creationId xmlns:a16="http://schemas.microsoft.com/office/drawing/2014/main" id="{40CFA6E5-00F0-C479-8D5F-FF751CF4868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625" y="300308"/>
            <a:ext cx="3961370" cy="2386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Billede 7" descr="Et billede, der indeholder transport, vandfartøj, vand, udendørs&#10;&#10;Automatisk genereret beskrivelse">
            <a:extLst>
              <a:ext uri="{FF2B5EF4-FFF2-40B4-BE49-F238E27FC236}">
                <a16:creationId xmlns:a16="http://schemas.microsoft.com/office/drawing/2014/main" id="{9EF5C48E-C31D-2920-2158-5A2C75DAA9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596" y="1690688"/>
            <a:ext cx="3525604" cy="3525604"/>
          </a:xfrm>
          <a:prstGeom prst="rect">
            <a:avLst/>
          </a:prstGeom>
        </p:spPr>
      </p:pic>
      <p:pic>
        <p:nvPicPr>
          <p:cNvPr id="10" name="Billede 9" descr="Et billede, der indeholder tekst, fisk, tegneserie, illustration/afbildning&#10;&#10;Automatisk genereret beskrivelse">
            <a:extLst>
              <a:ext uri="{FF2B5EF4-FFF2-40B4-BE49-F238E27FC236}">
                <a16:creationId xmlns:a16="http://schemas.microsoft.com/office/drawing/2014/main" id="{8FF95CD9-DC0F-1E7F-99A8-52CE6D4E81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596" y="2845090"/>
            <a:ext cx="4351887" cy="3841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670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9427AF5F-9A0E-42B7-A252-FD64C9885F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0644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 err="1"/>
              <a:t>Teori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ladsholder til indhold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1825625"/>
                <a:ext cx="4152774" cy="4303464"/>
              </a:xfr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2·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/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dirty="0"/>
                  <a:t> er </a:t>
                </a:r>
                <a:r>
                  <a:rPr lang="en-US" dirty="0" err="1"/>
                  <a:t>strækningen</a:t>
                </a:r>
                <a:endParaRPr lang="en-US" dirty="0"/>
              </a:p>
              <a:p>
                <a:pPr marL="0"/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b="0" i="1" dirty="0"/>
                  <a:t> </a:t>
                </a:r>
                <a:r>
                  <a:rPr lang="en-US" b="0" dirty="0"/>
                  <a:t>er </a:t>
                </a:r>
                <a:r>
                  <a:rPr lang="en-US" b="0" dirty="0" err="1"/>
                  <a:t>lydens</a:t>
                </a:r>
                <a:r>
                  <a:rPr lang="en-US" b="0" dirty="0"/>
                  <a:t> fart</a:t>
                </a:r>
                <a:endParaRPr lang="en-US" b="0" i="1" dirty="0"/>
              </a:p>
              <a:p>
                <a:pPr marL="0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 er </a:t>
                </a:r>
                <a:r>
                  <a:rPr lang="en-US" dirty="0" err="1"/>
                  <a:t>tiden</a:t>
                </a:r>
                <a:endParaRPr lang="en-US" dirty="0"/>
              </a:p>
              <a:p>
                <a:pPr marL="0"/>
                <a:endParaRPr lang="en-US" sz="2000" dirty="0"/>
              </a:p>
              <a:p>
                <a:pPr marL="0"/>
                <a:endParaRPr lang="en-US" sz="2000" dirty="0"/>
              </a:p>
            </p:txBody>
          </p:sp>
        </mc:Choice>
        <mc:Fallback xmlns="">
          <p:sp>
            <p:nvSpPr>
              <p:cNvPr id="3" name="Pladsholder til indhol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1825625"/>
                <a:ext cx="4152774" cy="4303464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Billede 7" descr="Billedresultat for speed of sound reflection in a tube">
            <a:extLst>
              <a:ext uri="{FF2B5EF4-FFF2-40B4-BE49-F238E27FC236}">
                <a16:creationId xmlns:a16="http://schemas.microsoft.com/office/drawing/2014/main" id="{313BB10B-EE57-423D-B430-CFCB10C1E6FA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14" b="-3"/>
          <a:stretch/>
        </p:blipFill>
        <p:spPr bwMode="auto">
          <a:xfrm>
            <a:off x="5183500" y="1904282"/>
            <a:ext cx="6170299" cy="42248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72701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Lydens fart i luft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44591" y="1533479"/>
            <a:ext cx="5181600" cy="4709646"/>
          </a:xfrm>
        </p:spPr>
        <p:txBody>
          <a:bodyPr>
            <a:normAutofit fontScale="92500" lnSpcReduction="10000"/>
          </a:bodyPr>
          <a:lstStyle/>
          <a:p>
            <a:r>
              <a:rPr lang="da-DK" dirty="0"/>
              <a:t>Slut en mikrofon til computeren (via </a:t>
            </a:r>
            <a:r>
              <a:rPr lang="da-DK" dirty="0" err="1"/>
              <a:t>LabQuest</a:t>
            </a:r>
            <a:r>
              <a:rPr lang="da-DK" dirty="0"/>
              <a:t>)</a:t>
            </a:r>
          </a:p>
          <a:p>
            <a:endParaRPr lang="da-DK" sz="400" dirty="0"/>
          </a:p>
          <a:p>
            <a:r>
              <a:rPr lang="da-DK" dirty="0"/>
              <a:t>Indstil </a:t>
            </a:r>
            <a:r>
              <a:rPr lang="da-DK" dirty="0" err="1"/>
              <a:t>LoggerPro</a:t>
            </a:r>
            <a:r>
              <a:rPr lang="da-DK" dirty="0"/>
              <a:t> til </a:t>
            </a:r>
            <a:r>
              <a:rPr lang="da-DK" dirty="0" err="1"/>
              <a:t>Triggering</a:t>
            </a:r>
            <a:r>
              <a:rPr lang="da-DK" dirty="0"/>
              <a:t> (Video: https://youtu.be/JZB5ROzKpNw)</a:t>
            </a:r>
            <a:endParaRPr lang="da-DK" sz="400" dirty="0"/>
          </a:p>
          <a:p>
            <a:r>
              <a:rPr lang="da-DK" dirty="0"/>
              <a:t>Hold rørets ene ende op mod en hård flade og mikrofonen hen til den anden ende</a:t>
            </a:r>
          </a:p>
          <a:p>
            <a:endParaRPr lang="da-DK" sz="400" dirty="0"/>
          </a:p>
          <a:p>
            <a:r>
              <a:rPr lang="da-DK" dirty="0"/>
              <a:t>Knips ved siden af mikrofonen</a:t>
            </a:r>
          </a:p>
          <a:p>
            <a:endParaRPr lang="da-DK" sz="400" dirty="0"/>
          </a:p>
          <a:p>
            <a:r>
              <a:rPr lang="da-DK" dirty="0"/>
              <a:t>Aflæs tiden fra udsendelse til modtagelse af lyden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5738EC9-3F2E-4319-B18F-2D970D7103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25" y="143692"/>
            <a:ext cx="5921375" cy="466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el 3">
                <a:extLst>
                  <a:ext uri="{FF2B5EF4-FFF2-40B4-BE49-F238E27FC236}">
                    <a16:creationId xmlns:a16="http://schemas.microsoft.com/office/drawing/2014/main" id="{47B3F2ED-7D17-4092-9277-8A187C87542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90085388"/>
                  </p:ext>
                </p:extLst>
              </p:nvPr>
            </p:nvGraphicFramePr>
            <p:xfrm>
              <a:off x="6096000" y="4742316"/>
              <a:ext cx="6113780" cy="190169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8540">
                      <a:extLst>
                        <a:ext uri="{9D8B030D-6E8A-4147-A177-3AD203B41FA5}">
                          <a16:colId xmlns:a16="http://schemas.microsoft.com/office/drawing/2014/main" val="65815816"/>
                        </a:ext>
                      </a:extLst>
                    </a:gridCol>
                    <a:gridCol w="1018540">
                      <a:extLst>
                        <a:ext uri="{9D8B030D-6E8A-4147-A177-3AD203B41FA5}">
                          <a16:colId xmlns:a16="http://schemas.microsoft.com/office/drawing/2014/main" val="2648524966"/>
                        </a:ext>
                      </a:extLst>
                    </a:gridCol>
                    <a:gridCol w="1019175">
                      <a:extLst>
                        <a:ext uri="{9D8B030D-6E8A-4147-A177-3AD203B41FA5}">
                          <a16:colId xmlns:a16="http://schemas.microsoft.com/office/drawing/2014/main" val="3955528919"/>
                        </a:ext>
                      </a:extLst>
                    </a:gridCol>
                    <a:gridCol w="1019175">
                      <a:extLst>
                        <a:ext uri="{9D8B030D-6E8A-4147-A177-3AD203B41FA5}">
                          <a16:colId xmlns:a16="http://schemas.microsoft.com/office/drawing/2014/main" val="1419208248"/>
                        </a:ext>
                      </a:extLst>
                    </a:gridCol>
                    <a:gridCol w="1019175">
                      <a:extLst>
                        <a:ext uri="{9D8B030D-6E8A-4147-A177-3AD203B41FA5}">
                          <a16:colId xmlns:a16="http://schemas.microsoft.com/office/drawing/2014/main" val="3792325866"/>
                        </a:ext>
                      </a:extLst>
                    </a:gridCol>
                    <a:gridCol w="1019175">
                      <a:extLst>
                        <a:ext uri="{9D8B030D-6E8A-4147-A177-3AD203B41FA5}">
                          <a16:colId xmlns:a16="http://schemas.microsoft.com/office/drawing/2014/main" val="1606623781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Tid </a:t>
                          </a:r>
                          <a14:m>
                            <m:oMath xmlns:m="http://schemas.openxmlformats.org/officeDocument/2006/math">
                              <m:r>
                                <a:rPr lang="da-DK" sz="1200">
                                  <a:effectLst/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oMath>
                          </a14:m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/s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Tidsforskel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da-DK" sz="1200">
                                  <a:effectLst/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da-DK" sz="1200">
                                  <a:effectLst/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oMath>
                          </a14:m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/s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Fart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/ m/s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8274349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a-DK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a-DK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da-DK" sz="1200">
                                    <a:effectLst/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da-DK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a-DK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46718762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a-DK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a-DK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da-DK" sz="1200">
                                    <a:effectLst/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da-DK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a-DK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67769771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a-DK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a-DK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  <m:r>
                                  <a:rPr lang="da-DK" sz="1200">
                                    <a:effectLst/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da-DK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a-DK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54906305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a-DK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66524476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a-DK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da-DK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𝑔𝑛𝑚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 dirty="0">
                              <a:effectLst/>
                            </a:rPr>
                            <a:t> </a:t>
                          </a:r>
                          <a:endParaRPr lang="da-DK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7265132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el 3">
                <a:extLst>
                  <a:ext uri="{FF2B5EF4-FFF2-40B4-BE49-F238E27FC236}">
                    <a16:creationId xmlns:a16="http://schemas.microsoft.com/office/drawing/2014/main" id="{47B3F2ED-7D17-4092-9277-8A187C87542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90085388"/>
                  </p:ext>
                </p:extLst>
              </p:nvPr>
            </p:nvGraphicFramePr>
            <p:xfrm>
              <a:off x="6096000" y="4742316"/>
              <a:ext cx="6113780" cy="190455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18540">
                      <a:extLst>
                        <a:ext uri="{9D8B030D-6E8A-4147-A177-3AD203B41FA5}">
                          <a16:colId xmlns:a16="http://schemas.microsoft.com/office/drawing/2014/main" val="65815816"/>
                        </a:ext>
                      </a:extLst>
                    </a:gridCol>
                    <a:gridCol w="1018540">
                      <a:extLst>
                        <a:ext uri="{9D8B030D-6E8A-4147-A177-3AD203B41FA5}">
                          <a16:colId xmlns:a16="http://schemas.microsoft.com/office/drawing/2014/main" val="2648524966"/>
                        </a:ext>
                      </a:extLst>
                    </a:gridCol>
                    <a:gridCol w="1019175">
                      <a:extLst>
                        <a:ext uri="{9D8B030D-6E8A-4147-A177-3AD203B41FA5}">
                          <a16:colId xmlns:a16="http://schemas.microsoft.com/office/drawing/2014/main" val="3955528919"/>
                        </a:ext>
                      </a:extLst>
                    </a:gridCol>
                    <a:gridCol w="1019175">
                      <a:extLst>
                        <a:ext uri="{9D8B030D-6E8A-4147-A177-3AD203B41FA5}">
                          <a16:colId xmlns:a16="http://schemas.microsoft.com/office/drawing/2014/main" val="1419208248"/>
                        </a:ext>
                      </a:extLst>
                    </a:gridCol>
                    <a:gridCol w="1019175">
                      <a:extLst>
                        <a:ext uri="{9D8B030D-6E8A-4147-A177-3AD203B41FA5}">
                          <a16:colId xmlns:a16="http://schemas.microsoft.com/office/drawing/2014/main" val="3792325866"/>
                        </a:ext>
                      </a:extLst>
                    </a:gridCol>
                    <a:gridCol w="1019175">
                      <a:extLst>
                        <a:ext uri="{9D8B030D-6E8A-4147-A177-3AD203B41FA5}">
                          <a16:colId xmlns:a16="http://schemas.microsoft.com/office/drawing/2014/main" val="1606623781"/>
                        </a:ext>
                      </a:extLst>
                    </a:gridCol>
                  </a:tblGrid>
                  <a:tr h="197993">
                    <a:tc>
                      <a:txBody>
                        <a:bodyPr/>
                        <a:lstStyle/>
                        <a:p>
                          <a:endParaRPr lang="da-DK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1198" t="-12121" r="-503593" b="-8575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/s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da-DK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201198" t="-12121" r="-303593" b="-8575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/s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Fart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/ m/s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82743490"/>
                      </a:ext>
                    </a:extLst>
                  </a:tr>
                  <a:tr h="337312">
                    <a:tc>
                      <a:txBody>
                        <a:bodyPr/>
                        <a:lstStyle/>
                        <a:p>
                          <a:endParaRPr lang="da-DK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1198" t="-67273" r="-503593" b="-41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da-DK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201198" t="-67273" r="-303593" b="-41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da-DK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401796" t="-67273" r="-102994" b="-41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467187624"/>
                      </a:ext>
                    </a:extLst>
                  </a:tr>
                  <a:tr h="337312">
                    <a:tc>
                      <a:txBody>
                        <a:bodyPr/>
                        <a:lstStyle/>
                        <a:p>
                          <a:endParaRPr lang="da-DK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1198" t="-164286" r="-503593" b="-30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da-DK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201198" t="-164286" r="-303593" b="-30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da-DK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401796" t="-164286" r="-102994" b="-30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677697719"/>
                      </a:ext>
                    </a:extLst>
                  </a:tr>
                  <a:tr h="337312">
                    <a:tc>
                      <a:txBody>
                        <a:bodyPr/>
                        <a:lstStyle/>
                        <a:p>
                          <a:endParaRPr lang="da-DK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1198" t="-269091" r="-503593" b="-2127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da-DK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201198" t="-269091" r="-303593" b="-2127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da-DK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401796" t="-269091" r="-102994" b="-2127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549063052"/>
                      </a:ext>
                    </a:extLst>
                  </a:tr>
                  <a:tr h="337312">
                    <a:tc>
                      <a:txBody>
                        <a:bodyPr/>
                        <a:lstStyle/>
                        <a:p>
                          <a:endParaRPr lang="da-DK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1198" t="-362500" r="-503593" b="-1089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665244763"/>
                      </a:ext>
                    </a:extLst>
                  </a:tr>
                  <a:tr h="35731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>
                              <a:effectLst/>
                            </a:rPr>
                            <a:t> </a:t>
                          </a:r>
                          <a:endParaRPr lang="da-DK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da-DK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401796" t="-438983" r="-102994" b="-33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da-DK" sz="1200" dirty="0">
                              <a:effectLst/>
                            </a:rPr>
                            <a:t> </a:t>
                          </a:r>
                          <a:endParaRPr lang="da-DK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07265132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885037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127</Words>
  <Application>Microsoft Office PowerPoint</Application>
  <PresentationFormat>Widescreen</PresentationFormat>
  <Paragraphs>52</Paragraphs>
  <Slides>4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Office-tema</vt:lpstr>
      <vt:lpstr>Lydens fart i luft</vt:lpstr>
      <vt:lpstr>Hvorfor?</vt:lpstr>
      <vt:lpstr>Teori</vt:lpstr>
      <vt:lpstr>Lydens fart i luft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Lydens fart</dc:title>
  <dc:creator>Anders H�che</dc:creator>
  <cp:lastModifiedBy>Anders Hüche Jensen</cp:lastModifiedBy>
  <cp:revision>5</cp:revision>
  <dcterms:created xsi:type="dcterms:W3CDTF">2020-11-08T22:11:02Z</dcterms:created>
  <dcterms:modified xsi:type="dcterms:W3CDTF">2024-01-10T12:40:42Z</dcterms:modified>
</cp:coreProperties>
</file>