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5" r:id="rId3"/>
    <p:sldId id="266" r:id="rId4"/>
    <p:sldId id="267" r:id="rId5"/>
    <p:sldId id="268" r:id="rId6"/>
    <p:sldId id="269" r:id="rId7"/>
    <p:sldId id="270" r:id="rId8"/>
    <p:sldId id="271" r:id="rId9"/>
    <p:sldId id="272" r:id="rId10"/>
    <p:sldId id="273" r:id="rId11"/>
    <p:sldId id="274" r:id="rId12"/>
  </p:sldIdLst>
  <p:sldSz cx="12192000" cy="107997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llemlayout 2 - Markering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Ingen typografi, intet git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37" d="100"/>
          <a:sy n="37" d="100"/>
        </p:scale>
        <p:origin x="1616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45000" cy="450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1767462"/>
            <a:ext cx="10363200" cy="3759917"/>
          </a:xfrm>
        </p:spPr>
        <p:txBody>
          <a:bodyPr anchor="b"/>
          <a:lstStyle>
            <a:lvl1pPr algn="ctr">
              <a:defRPr sz="8000"/>
            </a:lvl1pPr>
          </a:lstStyle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5672376"/>
            <a:ext cx="9144000" cy="2607442"/>
          </a:xfrm>
        </p:spPr>
        <p:txBody>
          <a:bodyPr/>
          <a:lstStyle>
            <a:lvl1pPr marL="0" indent="0" algn="ctr">
              <a:buNone/>
              <a:defRPr sz="3200"/>
            </a:lvl1pPr>
            <a:lvl2pPr marL="609585" indent="0" algn="ctr">
              <a:buNone/>
              <a:defRPr sz="2667"/>
            </a:lvl2pPr>
            <a:lvl3pPr marL="1219170" indent="0" algn="ctr">
              <a:buNone/>
              <a:defRPr sz="2400"/>
            </a:lvl3pPr>
            <a:lvl4pPr marL="1828754" indent="0" algn="ctr">
              <a:buNone/>
              <a:defRPr sz="2133"/>
            </a:lvl4pPr>
            <a:lvl5pPr marL="2438339" indent="0" algn="ctr">
              <a:buNone/>
              <a:defRPr sz="2133"/>
            </a:lvl5pPr>
            <a:lvl6pPr marL="3047924" indent="0" algn="ctr">
              <a:buNone/>
              <a:defRPr sz="2133"/>
            </a:lvl6pPr>
            <a:lvl7pPr marL="3657509" indent="0" algn="ctr">
              <a:buNone/>
              <a:defRPr sz="2133"/>
            </a:lvl7pPr>
            <a:lvl8pPr marL="4267093" indent="0" algn="ctr">
              <a:buNone/>
              <a:defRPr sz="2133"/>
            </a:lvl8pPr>
            <a:lvl9pPr marL="4876678" indent="0" algn="ctr">
              <a:buNone/>
              <a:defRPr sz="2133"/>
            </a:lvl9pPr>
          </a:lstStyle>
          <a:p>
            <a:r>
              <a:rPr lang="da-DK"/>
              <a:t>Klik for at redigere undertiteltypografien i masteren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0532232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og lodre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778282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et ti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1" y="574987"/>
            <a:ext cx="2628900" cy="9152300"/>
          </a:xfrm>
        </p:spPr>
        <p:txBody>
          <a:bodyPr vert="eaVert"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1" y="574987"/>
            <a:ext cx="7734300" cy="9152300"/>
          </a:xfrm>
        </p:spPr>
        <p:txBody>
          <a:bodyPr vert="eaVert"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6561907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og indholdsobjek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3908125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fsnit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1" y="2692444"/>
            <a:ext cx="10515600" cy="4492401"/>
          </a:xfrm>
        </p:spPr>
        <p:txBody>
          <a:bodyPr anchor="b"/>
          <a:lstStyle>
            <a:lvl1pPr>
              <a:defRPr sz="8000"/>
            </a:lvl1pPr>
          </a:lstStyle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1" y="7227345"/>
            <a:ext cx="10515600" cy="2362447"/>
          </a:xfrm>
        </p:spPr>
        <p:txBody>
          <a:bodyPr/>
          <a:lstStyle>
            <a:lvl1pPr marL="0" indent="0">
              <a:buNone/>
              <a:defRPr sz="3200">
                <a:solidFill>
                  <a:schemeClr val="tx1"/>
                </a:solidFill>
              </a:defRPr>
            </a:lvl1pPr>
            <a:lvl2pPr marL="609585" indent="0">
              <a:buNone/>
              <a:defRPr sz="2667">
                <a:solidFill>
                  <a:schemeClr val="tx1">
                    <a:tint val="75000"/>
                  </a:schemeClr>
                </a:solidFill>
              </a:defRPr>
            </a:lvl2pPr>
            <a:lvl3pPr marL="121917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3pPr>
            <a:lvl4pPr marL="182875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4pPr>
            <a:lvl5pPr marL="243833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5pPr>
            <a:lvl6pPr marL="3047924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6pPr>
            <a:lvl7pPr marL="3657509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7pPr>
            <a:lvl8pPr marL="4267093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8pPr>
            <a:lvl9pPr marL="4876678" indent="0">
              <a:buNone/>
              <a:defRPr sz="213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74876771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o indholdsobjek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2874937"/>
            <a:ext cx="5181600" cy="6852350"/>
          </a:xfrm>
        </p:spPr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2874937"/>
            <a:ext cx="5181600" cy="6852350"/>
          </a:xfrm>
        </p:spPr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8086133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574990"/>
            <a:ext cx="10515600" cy="2087455"/>
          </a:xfrm>
        </p:spPr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9" y="2647443"/>
            <a:ext cx="5157787" cy="1297471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9" y="3944914"/>
            <a:ext cx="5157787" cy="5802373"/>
          </a:xfrm>
        </p:spPr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1" y="2647443"/>
            <a:ext cx="5183188" cy="1297471"/>
          </a:xfrm>
        </p:spPr>
        <p:txBody>
          <a:bodyPr anchor="b"/>
          <a:lstStyle>
            <a:lvl1pPr marL="0" indent="0">
              <a:buNone/>
              <a:defRPr sz="3200" b="1"/>
            </a:lvl1pPr>
            <a:lvl2pPr marL="609585" indent="0">
              <a:buNone/>
              <a:defRPr sz="2667" b="1"/>
            </a:lvl2pPr>
            <a:lvl3pPr marL="1219170" indent="0">
              <a:buNone/>
              <a:defRPr sz="2400" b="1"/>
            </a:lvl3pPr>
            <a:lvl4pPr marL="1828754" indent="0">
              <a:buNone/>
              <a:defRPr sz="2133" b="1"/>
            </a:lvl4pPr>
            <a:lvl5pPr marL="2438339" indent="0">
              <a:buNone/>
              <a:defRPr sz="2133" b="1"/>
            </a:lvl5pPr>
            <a:lvl6pPr marL="3047924" indent="0">
              <a:buNone/>
              <a:defRPr sz="2133" b="1"/>
            </a:lvl6pPr>
            <a:lvl7pPr marL="3657509" indent="0">
              <a:buNone/>
              <a:defRPr sz="2133" b="1"/>
            </a:lvl7pPr>
            <a:lvl8pPr marL="4267093" indent="0">
              <a:buNone/>
              <a:defRPr sz="2133" b="1"/>
            </a:lvl8pPr>
            <a:lvl9pPr marL="4876678" indent="0">
              <a:buNone/>
              <a:defRPr sz="2133" b="1"/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1" y="3944914"/>
            <a:ext cx="5183188" cy="5802373"/>
          </a:xfrm>
        </p:spPr>
        <p:txBody>
          <a:bodyPr/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6204644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Ku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166472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0387993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dhold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719984"/>
            <a:ext cx="3932237" cy="2519945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1554968"/>
            <a:ext cx="6172200" cy="7674832"/>
          </a:xfrm>
        </p:spPr>
        <p:txBody>
          <a:bodyPr/>
          <a:lstStyle>
            <a:lvl1pPr>
              <a:defRPr sz="4267"/>
            </a:lvl1pPr>
            <a:lvl2pPr>
              <a:defRPr sz="3733"/>
            </a:lvl2pPr>
            <a:lvl3pPr>
              <a:defRPr sz="3200"/>
            </a:lvl3pPr>
            <a:lvl4pPr>
              <a:defRPr sz="2667"/>
            </a:lvl4pPr>
            <a:lvl5pPr>
              <a:defRPr sz="2667"/>
            </a:lvl5pPr>
            <a:lvl6pPr>
              <a:defRPr sz="2667"/>
            </a:lvl6pPr>
            <a:lvl7pPr>
              <a:defRPr sz="2667"/>
            </a:lvl7pPr>
            <a:lvl8pPr>
              <a:defRPr sz="2667"/>
            </a:lvl8pPr>
            <a:lvl9pPr>
              <a:defRPr sz="2667"/>
            </a:lvl9pPr>
          </a:lstStyle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3239929"/>
            <a:ext cx="3932237" cy="6002369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27879100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lede med billed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719984"/>
            <a:ext cx="3932237" cy="2519945"/>
          </a:xfrm>
        </p:spPr>
        <p:txBody>
          <a:bodyPr anchor="b"/>
          <a:lstStyle>
            <a:lvl1pPr>
              <a:defRPr sz="4267"/>
            </a:lvl1pPr>
          </a:lstStyle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1554968"/>
            <a:ext cx="6172200" cy="7674832"/>
          </a:xfrm>
        </p:spPr>
        <p:txBody>
          <a:bodyPr anchor="t"/>
          <a:lstStyle>
            <a:lvl1pPr marL="0" indent="0">
              <a:buNone/>
              <a:defRPr sz="4267"/>
            </a:lvl1pPr>
            <a:lvl2pPr marL="609585" indent="0">
              <a:buNone/>
              <a:defRPr sz="3733"/>
            </a:lvl2pPr>
            <a:lvl3pPr marL="1219170" indent="0">
              <a:buNone/>
              <a:defRPr sz="3200"/>
            </a:lvl3pPr>
            <a:lvl4pPr marL="1828754" indent="0">
              <a:buNone/>
              <a:defRPr sz="2667"/>
            </a:lvl4pPr>
            <a:lvl5pPr marL="2438339" indent="0">
              <a:buNone/>
              <a:defRPr sz="2667"/>
            </a:lvl5pPr>
            <a:lvl6pPr marL="3047924" indent="0">
              <a:buNone/>
              <a:defRPr sz="2667"/>
            </a:lvl6pPr>
            <a:lvl7pPr marL="3657509" indent="0">
              <a:buNone/>
              <a:defRPr sz="2667"/>
            </a:lvl7pPr>
            <a:lvl8pPr marL="4267093" indent="0">
              <a:buNone/>
              <a:defRPr sz="2667"/>
            </a:lvl8pPr>
            <a:lvl9pPr marL="4876678" indent="0">
              <a:buNone/>
              <a:defRPr sz="2667"/>
            </a:lvl9pPr>
          </a:lstStyle>
          <a:p>
            <a:r>
              <a:rPr lang="da-DK"/>
              <a:t>Klik på ikonet for at tilføje et billede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3239929"/>
            <a:ext cx="3932237" cy="6002369"/>
          </a:xfrm>
        </p:spPr>
        <p:txBody>
          <a:bodyPr/>
          <a:lstStyle>
            <a:lvl1pPr marL="0" indent="0">
              <a:buNone/>
              <a:defRPr sz="2133"/>
            </a:lvl1pPr>
            <a:lvl2pPr marL="609585" indent="0">
              <a:buNone/>
              <a:defRPr sz="1867"/>
            </a:lvl2pPr>
            <a:lvl3pPr marL="1219170" indent="0">
              <a:buNone/>
              <a:defRPr sz="1600"/>
            </a:lvl3pPr>
            <a:lvl4pPr marL="1828754" indent="0">
              <a:buNone/>
              <a:defRPr sz="1333"/>
            </a:lvl4pPr>
            <a:lvl5pPr marL="2438339" indent="0">
              <a:buNone/>
              <a:defRPr sz="1333"/>
            </a:lvl5pPr>
            <a:lvl6pPr marL="3047924" indent="0">
              <a:buNone/>
              <a:defRPr sz="1333"/>
            </a:lvl6pPr>
            <a:lvl7pPr marL="3657509" indent="0">
              <a:buNone/>
              <a:defRPr sz="1333"/>
            </a:lvl7pPr>
            <a:lvl8pPr marL="4267093" indent="0">
              <a:buNone/>
              <a:defRPr sz="1333"/>
            </a:lvl8pPr>
            <a:lvl9pPr marL="4876678" indent="0">
              <a:buNone/>
              <a:defRPr sz="1333"/>
            </a:lvl9pPr>
          </a:lstStyle>
          <a:p>
            <a:pPr lvl="0"/>
            <a:r>
              <a:rPr lang="da-DK"/>
              <a:t>Klik for at redigere teksttypografierne i masteren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a-DK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144900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574990"/>
            <a:ext cx="10515600" cy="2087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a-DK"/>
              <a:t>Klik for at redigere titeltypografien i masteren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2874937"/>
            <a:ext cx="10515600" cy="68523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a-DK"/>
              <a:t>Klik for at redigere teksttypografierne i masteren</a:t>
            </a:r>
          </a:p>
          <a:p>
            <a:pPr lvl="1"/>
            <a:r>
              <a:rPr lang="da-DK"/>
              <a:t>Andet niveau</a:t>
            </a:r>
          </a:p>
          <a:p>
            <a:pPr lvl="2"/>
            <a:r>
              <a:rPr lang="da-DK"/>
              <a:t>Tredje niveau</a:t>
            </a:r>
          </a:p>
          <a:p>
            <a:pPr lvl="3"/>
            <a:r>
              <a:rPr lang="da-DK"/>
              <a:t>Fjerde niveau</a:t>
            </a:r>
          </a:p>
          <a:p>
            <a:pPr lvl="4"/>
            <a:r>
              <a:rPr lang="da-DK"/>
              <a:t>Femte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10009783"/>
            <a:ext cx="2743200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4B99A9-1F72-4D15-ACF5-3BBC50AAB40C}" type="datetimeFigureOut">
              <a:rPr lang="da-DK" smtClean="0"/>
              <a:t>07-02-2025</a:t>
            </a:fld>
            <a:endParaRPr lang="da-DK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10009783"/>
            <a:ext cx="4114800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a-DK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10009783"/>
            <a:ext cx="2743200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7A4E8AE-7EE6-42CF-B1A1-93D8A0DAE84B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40346320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19170" rtl="0" eaLnBrk="1" latinLnBrk="0" hangingPunct="1">
        <a:lnSpc>
          <a:spcPct val="90000"/>
        </a:lnSpc>
        <a:spcBef>
          <a:spcPct val="0"/>
        </a:spcBef>
        <a:buNone/>
        <a:defRPr sz="58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04792" indent="-304792" algn="l" defTabSz="1219170" rtl="0" eaLnBrk="1" latinLnBrk="0" hangingPunct="1">
        <a:lnSpc>
          <a:spcPct val="90000"/>
        </a:lnSpc>
        <a:spcBef>
          <a:spcPts val="1333"/>
        </a:spcBef>
        <a:buFont typeface="Arial" panose="020B0604020202020204" pitchFamily="34" charset="0"/>
        <a:buChar char="•"/>
        <a:defRPr sz="3733" kern="1200">
          <a:solidFill>
            <a:schemeClr val="tx1"/>
          </a:solidFill>
          <a:latin typeface="+mn-lt"/>
          <a:ea typeface="+mn-ea"/>
          <a:cs typeface="+mn-cs"/>
        </a:defRPr>
      </a:lvl1pPr>
      <a:lvl2pPr marL="91437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2pPr>
      <a:lvl3pPr marL="1523962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667" kern="1200">
          <a:solidFill>
            <a:schemeClr val="tx1"/>
          </a:solidFill>
          <a:latin typeface="+mn-lt"/>
          <a:ea typeface="+mn-ea"/>
          <a:cs typeface="+mn-cs"/>
        </a:defRPr>
      </a:lvl3pPr>
      <a:lvl4pPr marL="2133547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74313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35271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962301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571886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5181470" indent="-304792" algn="l" defTabSz="1219170" rtl="0" eaLnBrk="1" latinLnBrk="0" hangingPunct="1">
        <a:lnSpc>
          <a:spcPct val="90000"/>
        </a:lnSpc>
        <a:spcBef>
          <a:spcPts val="667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09585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219170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82875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4pPr>
      <a:lvl5pPr marL="243833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5pPr>
      <a:lvl6pPr marL="3047924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6pPr>
      <a:lvl7pPr marL="3657509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7pPr>
      <a:lvl8pPr marL="4267093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8pPr>
      <a:lvl9pPr marL="4876678" algn="l" defTabSz="1219170" rtl="0" eaLnBrk="1" latinLnBrk="0" hangingPunct="1">
        <a:defRPr sz="2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1">
            <a:extLst>
              <a:ext uri="{FF2B5EF4-FFF2-40B4-BE49-F238E27FC236}">
                <a16:creationId xmlns:a16="http://schemas.microsoft.com/office/drawing/2014/main" id="{DBCF2C7D-A5C9-DDA1-70DD-5B771CBA98B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5272348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5" name="Lige pilforbindelse 4">
            <a:extLst>
              <a:ext uri="{FF2B5EF4-FFF2-40B4-BE49-F238E27FC236}">
                <a16:creationId xmlns:a16="http://schemas.microsoft.com/office/drawing/2014/main" id="{001DA0D2-A038-453A-94EC-83B0800E635C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55FB1195-2AF7-42E3-854D-18579CAC1AE2}"/>
              </a:ext>
            </a:extLst>
          </p:cNvPr>
          <p:cNvCxnSpPr>
            <a:cxnSpLocks/>
          </p:cNvCxnSpPr>
          <p:nvPr/>
        </p:nvCxnSpPr>
        <p:spPr>
          <a:xfrm flipV="1">
            <a:off x="1065115" y="4670847"/>
            <a:ext cx="342022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" name="Tekstfelt 13">
            <a:extLst>
              <a:ext uri="{FF2B5EF4-FFF2-40B4-BE49-F238E27FC236}">
                <a16:creationId xmlns:a16="http://schemas.microsoft.com/office/drawing/2014/main" id="{19FCDC8E-A79C-46C9-A8DE-883A525866EB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3" name="Tekstfelt 22">
            <a:extLst>
              <a:ext uri="{FF2B5EF4-FFF2-40B4-BE49-F238E27FC236}">
                <a16:creationId xmlns:a16="http://schemas.microsoft.com/office/drawing/2014/main" id="{3783C6AF-ACFC-4D71-B2E1-C22466DD321D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5" name="Lige forbindelse 24">
            <a:extLst>
              <a:ext uri="{FF2B5EF4-FFF2-40B4-BE49-F238E27FC236}">
                <a16:creationId xmlns:a16="http://schemas.microsoft.com/office/drawing/2014/main" id="{4AB6581E-141F-44FD-B582-DE38B6DB5B00}"/>
              </a:ext>
            </a:extLst>
          </p:cNvPr>
          <p:cNvCxnSpPr>
            <a:cxnSpLocks/>
          </p:cNvCxnSpPr>
          <p:nvPr/>
        </p:nvCxnSpPr>
        <p:spPr>
          <a:xfrm flipV="1">
            <a:off x="1068046" y="1797803"/>
            <a:ext cx="2865532" cy="287851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Lige forbindelse 25">
            <a:extLst>
              <a:ext uri="{FF2B5EF4-FFF2-40B4-BE49-F238E27FC236}">
                <a16:creationId xmlns:a16="http://schemas.microsoft.com/office/drawing/2014/main" id="{D063909C-7572-4A82-B7A9-1FC7C85BDAEE}"/>
              </a:ext>
            </a:extLst>
          </p:cNvPr>
          <p:cNvCxnSpPr>
            <a:cxnSpLocks/>
          </p:cNvCxnSpPr>
          <p:nvPr/>
        </p:nvCxnSpPr>
        <p:spPr>
          <a:xfrm flipV="1">
            <a:off x="1033657" y="6858721"/>
            <a:ext cx="1458099" cy="214292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Lige forbindelse 27">
            <a:extLst>
              <a:ext uri="{FF2B5EF4-FFF2-40B4-BE49-F238E27FC236}">
                <a16:creationId xmlns:a16="http://schemas.microsoft.com/office/drawing/2014/main" id="{2E0885C9-132B-499B-AD64-C8424F86CFB8}"/>
              </a:ext>
            </a:extLst>
          </p:cNvPr>
          <p:cNvCxnSpPr>
            <a:cxnSpLocks/>
          </p:cNvCxnSpPr>
          <p:nvPr/>
        </p:nvCxnSpPr>
        <p:spPr>
          <a:xfrm>
            <a:off x="2483672" y="6847663"/>
            <a:ext cx="2163995" cy="287292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Lige forbindelse 30">
            <a:extLst>
              <a:ext uri="{FF2B5EF4-FFF2-40B4-BE49-F238E27FC236}">
                <a16:creationId xmlns:a16="http://schemas.microsoft.com/office/drawing/2014/main" id="{00F285FB-08A3-4B4B-831E-62756EE9D030}"/>
              </a:ext>
            </a:extLst>
          </p:cNvPr>
          <p:cNvCxnSpPr>
            <a:cxnSpLocks/>
          </p:cNvCxnSpPr>
          <p:nvPr/>
        </p:nvCxnSpPr>
        <p:spPr>
          <a:xfrm flipV="1">
            <a:off x="6842364" y="2511099"/>
            <a:ext cx="2118710" cy="215704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Lige forbindelse 32">
            <a:extLst>
              <a:ext uri="{FF2B5EF4-FFF2-40B4-BE49-F238E27FC236}">
                <a16:creationId xmlns:a16="http://schemas.microsoft.com/office/drawing/2014/main" id="{24AE7631-F939-4A40-9F11-CBA2C4D556DD}"/>
              </a:ext>
            </a:extLst>
          </p:cNvPr>
          <p:cNvCxnSpPr>
            <a:cxnSpLocks/>
          </p:cNvCxnSpPr>
          <p:nvPr/>
        </p:nvCxnSpPr>
        <p:spPr>
          <a:xfrm>
            <a:off x="8961074" y="2516141"/>
            <a:ext cx="72191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Lige forbindelse 34">
            <a:extLst>
              <a:ext uri="{FF2B5EF4-FFF2-40B4-BE49-F238E27FC236}">
                <a16:creationId xmlns:a16="http://schemas.microsoft.com/office/drawing/2014/main" id="{4080AF56-9CE6-4628-A42A-98006692D1BC}"/>
              </a:ext>
            </a:extLst>
          </p:cNvPr>
          <p:cNvCxnSpPr>
            <a:cxnSpLocks/>
          </p:cNvCxnSpPr>
          <p:nvPr/>
        </p:nvCxnSpPr>
        <p:spPr>
          <a:xfrm flipH="1" flipV="1">
            <a:off x="9688964" y="2516140"/>
            <a:ext cx="683862" cy="215907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Lige forbindelse 37">
            <a:extLst>
              <a:ext uri="{FF2B5EF4-FFF2-40B4-BE49-F238E27FC236}">
                <a16:creationId xmlns:a16="http://schemas.microsoft.com/office/drawing/2014/main" id="{5B70067B-D1E4-4942-983F-22881C8CE17A}"/>
              </a:ext>
            </a:extLst>
          </p:cNvPr>
          <p:cNvCxnSpPr>
            <a:cxnSpLocks/>
          </p:cNvCxnSpPr>
          <p:nvPr/>
        </p:nvCxnSpPr>
        <p:spPr>
          <a:xfrm flipV="1">
            <a:off x="6826831" y="7589815"/>
            <a:ext cx="1428868" cy="142856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Lige forbindelse 39">
            <a:extLst>
              <a:ext uri="{FF2B5EF4-FFF2-40B4-BE49-F238E27FC236}">
                <a16:creationId xmlns:a16="http://schemas.microsoft.com/office/drawing/2014/main" id="{BBE83B55-35C4-4050-84AD-9785DD7D1E56}"/>
              </a:ext>
            </a:extLst>
          </p:cNvPr>
          <p:cNvCxnSpPr>
            <a:cxnSpLocks/>
          </p:cNvCxnSpPr>
          <p:nvPr/>
        </p:nvCxnSpPr>
        <p:spPr>
          <a:xfrm>
            <a:off x="8257402" y="7569895"/>
            <a:ext cx="1385218" cy="298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Lige forbindelse 46">
            <a:extLst>
              <a:ext uri="{FF2B5EF4-FFF2-40B4-BE49-F238E27FC236}">
                <a16:creationId xmlns:a16="http://schemas.microsoft.com/office/drawing/2014/main" id="{781C582B-9C8A-48FE-9745-498350E09BCD}"/>
              </a:ext>
            </a:extLst>
          </p:cNvPr>
          <p:cNvCxnSpPr>
            <a:cxnSpLocks/>
          </p:cNvCxnSpPr>
          <p:nvPr/>
        </p:nvCxnSpPr>
        <p:spPr>
          <a:xfrm flipH="1" flipV="1">
            <a:off x="9652457" y="7565761"/>
            <a:ext cx="739619" cy="71067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Lige pilforbindelse 38">
            <a:extLst>
              <a:ext uri="{FF2B5EF4-FFF2-40B4-BE49-F238E27FC236}">
                <a16:creationId xmlns:a16="http://schemas.microsoft.com/office/drawing/2014/main" id="{AB85CF46-2DB7-EFBC-4F54-244B82D50BAD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CD03424C-C41F-11F9-4E59-4FB0ACA85DAC}"/>
              </a:ext>
            </a:extLst>
          </p:cNvPr>
          <p:cNvCxnSpPr>
            <a:cxnSpLocks/>
          </p:cNvCxnSpPr>
          <p:nvPr/>
        </p:nvCxnSpPr>
        <p:spPr>
          <a:xfrm>
            <a:off x="6798185" y="4655929"/>
            <a:ext cx="3824867" cy="36224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2" name="Tekstfelt 41">
            <a:extLst>
              <a:ext uri="{FF2B5EF4-FFF2-40B4-BE49-F238E27FC236}">
                <a16:creationId xmlns:a16="http://schemas.microsoft.com/office/drawing/2014/main" id="{ECF6E362-174C-7DE1-F2C5-94E76B2891B3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43" name="Tekstfelt 42">
            <a:extLst>
              <a:ext uri="{FF2B5EF4-FFF2-40B4-BE49-F238E27FC236}">
                <a16:creationId xmlns:a16="http://schemas.microsoft.com/office/drawing/2014/main" id="{AB3369FF-CD20-D968-4340-79CF600605A8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54" name="Lige pilforbindelse 53">
            <a:extLst>
              <a:ext uri="{FF2B5EF4-FFF2-40B4-BE49-F238E27FC236}">
                <a16:creationId xmlns:a16="http://schemas.microsoft.com/office/drawing/2014/main" id="{F38FBBBB-18BE-2E22-FFB5-59C50B9BFA21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C872109D-AB57-8E7C-F676-D560E9A96C3B}"/>
              </a:ext>
            </a:extLst>
          </p:cNvPr>
          <p:cNvCxnSpPr>
            <a:cxnSpLocks/>
          </p:cNvCxnSpPr>
          <p:nvPr/>
        </p:nvCxnSpPr>
        <p:spPr>
          <a:xfrm flipV="1">
            <a:off x="1039268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6" name="Tekstfelt 55">
            <a:extLst>
              <a:ext uri="{FF2B5EF4-FFF2-40B4-BE49-F238E27FC236}">
                <a16:creationId xmlns:a16="http://schemas.microsoft.com/office/drawing/2014/main" id="{4421EEA3-95E1-F085-61B3-D895817AEDE9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65" name="Lige pilforbindelse 64">
            <a:extLst>
              <a:ext uri="{FF2B5EF4-FFF2-40B4-BE49-F238E27FC236}">
                <a16:creationId xmlns:a16="http://schemas.microsoft.com/office/drawing/2014/main" id="{D339CD18-13D2-FDA1-8A3F-3DB8F3996030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9BC75F00-18D8-B5B3-6774-9A9FA5F9867F}"/>
              </a:ext>
            </a:extLst>
          </p:cNvPr>
          <p:cNvCxnSpPr>
            <a:cxnSpLocks/>
          </p:cNvCxnSpPr>
          <p:nvPr/>
        </p:nvCxnSpPr>
        <p:spPr>
          <a:xfrm flipV="1">
            <a:off x="6803212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67" name="Tekstfelt 66">
            <a:extLst>
              <a:ext uri="{FF2B5EF4-FFF2-40B4-BE49-F238E27FC236}">
                <a16:creationId xmlns:a16="http://schemas.microsoft.com/office/drawing/2014/main" id="{F36270F2-2A64-2A63-2C89-BB128E3EECCB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4" name="Tekstfelt 3">
            <a:extLst>
              <a:ext uri="{FF2B5EF4-FFF2-40B4-BE49-F238E27FC236}">
                <a16:creationId xmlns:a16="http://schemas.microsoft.com/office/drawing/2014/main" id="{755F7FC8-60CE-81F3-D6E3-C31DCE50ECDF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7" name="Tekstfelt 6">
            <a:extLst>
              <a:ext uri="{FF2B5EF4-FFF2-40B4-BE49-F238E27FC236}">
                <a16:creationId xmlns:a16="http://schemas.microsoft.com/office/drawing/2014/main" id="{09190D22-9099-F50C-A73D-C51F5C58B41E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36814951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93852A-E5EA-DBAA-B6C4-E8478F050A8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 3">
            <a:extLst>
              <a:ext uri="{FF2B5EF4-FFF2-40B4-BE49-F238E27FC236}">
                <a16:creationId xmlns:a16="http://schemas.microsoft.com/office/drawing/2014/main" id="{204436E6-DC54-69A4-005B-0DA9FF0AE5B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9DF460A2-D5D5-9EA2-FAFB-8DCCE574D652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439A0D01-976B-F03D-8214-31A06F8816EC}"/>
              </a:ext>
            </a:extLst>
          </p:cNvPr>
          <p:cNvCxnSpPr>
            <a:cxnSpLocks/>
          </p:cNvCxnSpPr>
          <p:nvPr/>
        </p:nvCxnSpPr>
        <p:spPr>
          <a:xfrm flipV="1">
            <a:off x="6809079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4452ECDF-61DE-2402-5260-670034DE0F6C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EE48C0CE-4565-4EBA-A39F-B74DB0871045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250BE11B-EBF3-598A-C7A7-2E420052F144}"/>
              </a:ext>
            </a:extLst>
          </p:cNvPr>
          <p:cNvCxnSpPr>
            <a:cxnSpLocks/>
          </p:cNvCxnSpPr>
          <p:nvPr/>
        </p:nvCxnSpPr>
        <p:spPr>
          <a:xfrm flipV="1">
            <a:off x="6873151" y="7589815"/>
            <a:ext cx="1350161" cy="209978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5AA4E7D5-EEBB-BD5E-4889-429894AA2D7E}"/>
              </a:ext>
            </a:extLst>
          </p:cNvPr>
          <p:cNvCxnSpPr>
            <a:cxnSpLocks/>
          </p:cNvCxnSpPr>
          <p:nvPr/>
        </p:nvCxnSpPr>
        <p:spPr>
          <a:xfrm>
            <a:off x="8223312" y="7577043"/>
            <a:ext cx="2215130" cy="1122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99A74978-EA47-E89F-EC09-2F644160D4F7}"/>
              </a:ext>
            </a:extLst>
          </p:cNvPr>
          <p:cNvCxnSpPr>
            <a:cxnSpLocks/>
          </p:cNvCxnSpPr>
          <p:nvPr/>
        </p:nvCxnSpPr>
        <p:spPr>
          <a:xfrm flipH="1" flipV="1">
            <a:off x="3250620" y="6882891"/>
            <a:ext cx="1407401" cy="140477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C4ABF241-AF23-18E0-A821-D30D716FD277}"/>
              </a:ext>
            </a:extLst>
          </p:cNvPr>
          <p:cNvCxnSpPr>
            <a:cxnSpLocks/>
          </p:cNvCxnSpPr>
          <p:nvPr/>
        </p:nvCxnSpPr>
        <p:spPr>
          <a:xfrm>
            <a:off x="1047726" y="6857652"/>
            <a:ext cx="2215130" cy="1122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438717AA-9DCD-FB7B-8167-55483BCB86DB}"/>
              </a:ext>
            </a:extLst>
          </p:cNvPr>
          <p:cNvCxnSpPr>
            <a:cxnSpLocks/>
          </p:cNvCxnSpPr>
          <p:nvPr/>
        </p:nvCxnSpPr>
        <p:spPr>
          <a:xfrm flipH="1">
            <a:off x="1032560" y="1792531"/>
            <a:ext cx="1422628" cy="144054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B8647173-4A76-4A12-1834-36B26B13694E}"/>
              </a:ext>
            </a:extLst>
          </p:cNvPr>
          <p:cNvCxnSpPr>
            <a:cxnSpLocks/>
          </p:cNvCxnSpPr>
          <p:nvPr/>
        </p:nvCxnSpPr>
        <p:spPr>
          <a:xfrm flipH="1">
            <a:off x="3938744" y="2542539"/>
            <a:ext cx="719277" cy="70741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1959E318-1192-0625-46B6-8A5BD7039581}"/>
              </a:ext>
            </a:extLst>
          </p:cNvPr>
          <p:cNvCxnSpPr>
            <a:cxnSpLocks/>
          </p:cNvCxnSpPr>
          <p:nvPr/>
        </p:nvCxnSpPr>
        <p:spPr>
          <a:xfrm>
            <a:off x="2474814" y="1815264"/>
            <a:ext cx="1469102" cy="141780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Lige forbindelse 17">
            <a:extLst>
              <a:ext uri="{FF2B5EF4-FFF2-40B4-BE49-F238E27FC236}">
                <a16:creationId xmlns:a16="http://schemas.microsoft.com/office/drawing/2014/main" id="{C51C3C4E-EF6E-89FF-A3BD-26C0FC4A4BA9}"/>
              </a:ext>
            </a:extLst>
          </p:cNvPr>
          <p:cNvCxnSpPr>
            <a:cxnSpLocks/>
          </p:cNvCxnSpPr>
          <p:nvPr/>
        </p:nvCxnSpPr>
        <p:spPr>
          <a:xfrm flipH="1">
            <a:off x="6802666" y="2526133"/>
            <a:ext cx="1422628" cy="144054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Lige forbindelse 18">
            <a:extLst>
              <a:ext uri="{FF2B5EF4-FFF2-40B4-BE49-F238E27FC236}">
                <a16:creationId xmlns:a16="http://schemas.microsoft.com/office/drawing/2014/main" id="{73F3527A-7CD0-CDF3-4D2A-39E2F1C15E75}"/>
              </a:ext>
            </a:extLst>
          </p:cNvPr>
          <p:cNvCxnSpPr>
            <a:cxnSpLocks/>
          </p:cNvCxnSpPr>
          <p:nvPr/>
        </p:nvCxnSpPr>
        <p:spPr>
          <a:xfrm flipH="1">
            <a:off x="9667596" y="1821352"/>
            <a:ext cx="719277" cy="70741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Lige forbindelse 19">
            <a:extLst>
              <a:ext uri="{FF2B5EF4-FFF2-40B4-BE49-F238E27FC236}">
                <a16:creationId xmlns:a16="http://schemas.microsoft.com/office/drawing/2014/main" id="{2D2A41E7-EA1A-39FE-CC23-BEC361E1571F}"/>
              </a:ext>
            </a:extLst>
          </p:cNvPr>
          <p:cNvCxnSpPr>
            <a:cxnSpLocks/>
          </p:cNvCxnSpPr>
          <p:nvPr/>
        </p:nvCxnSpPr>
        <p:spPr>
          <a:xfrm flipV="1">
            <a:off x="8236453" y="2525605"/>
            <a:ext cx="1449475" cy="632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pilforbindelse 12">
            <a:extLst>
              <a:ext uri="{FF2B5EF4-FFF2-40B4-BE49-F238E27FC236}">
                <a16:creationId xmlns:a16="http://schemas.microsoft.com/office/drawing/2014/main" id="{F6332EB3-4C24-A6AB-77BA-7D9BB437509C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" name="Tekstfelt 14">
            <a:extLst>
              <a:ext uri="{FF2B5EF4-FFF2-40B4-BE49-F238E27FC236}">
                <a16:creationId xmlns:a16="http://schemas.microsoft.com/office/drawing/2014/main" id="{25145FB2-4269-5B56-3FEE-18FB0FFDBE42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16" name="Tekstfelt 15">
            <a:extLst>
              <a:ext uri="{FF2B5EF4-FFF2-40B4-BE49-F238E27FC236}">
                <a16:creationId xmlns:a16="http://schemas.microsoft.com/office/drawing/2014/main" id="{92E8D431-F3C8-9545-D7F3-514844CF95C5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17" name="Lige pilforbindelse 16">
            <a:extLst>
              <a:ext uri="{FF2B5EF4-FFF2-40B4-BE49-F238E27FC236}">
                <a16:creationId xmlns:a16="http://schemas.microsoft.com/office/drawing/2014/main" id="{2819BE33-3129-7859-AE69-47E4AB120348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Tekstfelt 20">
            <a:extLst>
              <a:ext uri="{FF2B5EF4-FFF2-40B4-BE49-F238E27FC236}">
                <a16:creationId xmlns:a16="http://schemas.microsoft.com/office/drawing/2014/main" id="{4C6A9245-21F0-20AC-E71D-CD90F235B93A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2" name="Tekstfelt 21">
            <a:extLst>
              <a:ext uri="{FF2B5EF4-FFF2-40B4-BE49-F238E27FC236}">
                <a16:creationId xmlns:a16="http://schemas.microsoft.com/office/drawing/2014/main" id="{AD94E1C6-676A-9282-7F60-4DD7934F95FE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4" name="Lige pilforbindelse 23">
            <a:extLst>
              <a:ext uri="{FF2B5EF4-FFF2-40B4-BE49-F238E27FC236}">
                <a16:creationId xmlns:a16="http://schemas.microsoft.com/office/drawing/2014/main" id="{0BBEF890-1755-6EAB-98D3-0232FC632C29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" name="Tekstfelt 24">
            <a:extLst>
              <a:ext uri="{FF2B5EF4-FFF2-40B4-BE49-F238E27FC236}">
                <a16:creationId xmlns:a16="http://schemas.microsoft.com/office/drawing/2014/main" id="{9233088A-96B3-C7CC-AB74-5814E91DD443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6" name="Lige pilforbindelse 25">
            <a:extLst>
              <a:ext uri="{FF2B5EF4-FFF2-40B4-BE49-F238E27FC236}">
                <a16:creationId xmlns:a16="http://schemas.microsoft.com/office/drawing/2014/main" id="{31F21421-E9B5-8CBC-7B27-10FB0FB53C68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8" name="Tekstfelt 27">
            <a:extLst>
              <a:ext uri="{FF2B5EF4-FFF2-40B4-BE49-F238E27FC236}">
                <a16:creationId xmlns:a16="http://schemas.microsoft.com/office/drawing/2014/main" id="{885A16DC-EC25-EFA3-D3C7-30FC47191F67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9" name="Tekstfelt 28">
            <a:extLst>
              <a:ext uri="{FF2B5EF4-FFF2-40B4-BE49-F238E27FC236}">
                <a16:creationId xmlns:a16="http://schemas.microsoft.com/office/drawing/2014/main" id="{A706CF7F-4E80-E5D7-9D7A-C3728FAE74B5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31" name="Tekstfelt 30">
            <a:extLst>
              <a:ext uri="{FF2B5EF4-FFF2-40B4-BE49-F238E27FC236}">
                <a16:creationId xmlns:a16="http://schemas.microsoft.com/office/drawing/2014/main" id="{A77D736A-7892-6B91-B047-13E522357EDC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18124571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816BBAF-75FC-507C-8F45-2B4E64B32C6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Tabel 14">
            <a:extLst>
              <a:ext uri="{FF2B5EF4-FFF2-40B4-BE49-F238E27FC236}">
                <a16:creationId xmlns:a16="http://schemas.microsoft.com/office/drawing/2014/main" id="{56DFEB72-5242-93BA-89E6-BA025851A5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5BC4ACE9-E67C-F694-632A-D2D2B3D841EC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53CFD584-103A-CE89-1446-954ADB66D059}"/>
              </a:ext>
            </a:extLst>
          </p:cNvPr>
          <p:cNvCxnSpPr>
            <a:cxnSpLocks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1C3DF86B-B99C-DFD2-415A-80B9E42A11D6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8A7E0AE2-2E35-5A6B-6A86-9F8E4EA18EE2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EB612D07-F7A1-11E7-195F-EA2AB4262557}"/>
              </a:ext>
            </a:extLst>
          </p:cNvPr>
          <p:cNvCxnSpPr>
            <a:cxnSpLocks/>
          </p:cNvCxnSpPr>
          <p:nvPr/>
        </p:nvCxnSpPr>
        <p:spPr>
          <a:xfrm>
            <a:off x="1056341" y="2524477"/>
            <a:ext cx="146791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7D1EA7B9-7102-C0D2-1AC8-3AB1991B0512}"/>
              </a:ext>
            </a:extLst>
          </p:cNvPr>
          <p:cNvCxnSpPr>
            <a:cxnSpLocks/>
          </p:cNvCxnSpPr>
          <p:nvPr/>
        </p:nvCxnSpPr>
        <p:spPr>
          <a:xfrm flipV="1">
            <a:off x="3906650" y="3235219"/>
            <a:ext cx="761246" cy="142264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BCDC2574-6E1A-E4C0-764A-7F32D851E1B3}"/>
              </a:ext>
            </a:extLst>
          </p:cNvPr>
          <p:cNvCxnSpPr>
            <a:cxnSpLocks/>
          </p:cNvCxnSpPr>
          <p:nvPr/>
        </p:nvCxnSpPr>
        <p:spPr>
          <a:xfrm flipH="1" flipV="1">
            <a:off x="1038564" y="7583728"/>
            <a:ext cx="2170239" cy="72313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8D62DE9A-6DD8-74EF-2B32-CDB171DE6F58}"/>
              </a:ext>
            </a:extLst>
          </p:cNvPr>
          <p:cNvCxnSpPr>
            <a:cxnSpLocks/>
          </p:cNvCxnSpPr>
          <p:nvPr/>
        </p:nvCxnSpPr>
        <p:spPr>
          <a:xfrm flipV="1">
            <a:off x="3231162" y="6847663"/>
            <a:ext cx="1428488" cy="145920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F913008C-54C4-2E4C-2A72-98A450FE9878}"/>
              </a:ext>
            </a:extLst>
          </p:cNvPr>
          <p:cNvCxnSpPr>
            <a:cxnSpLocks/>
          </p:cNvCxnSpPr>
          <p:nvPr/>
        </p:nvCxnSpPr>
        <p:spPr>
          <a:xfrm>
            <a:off x="2515811" y="2521684"/>
            <a:ext cx="1390839" cy="21535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F6A3A9D6-5E39-708E-CB6B-783FB38C2421}"/>
              </a:ext>
            </a:extLst>
          </p:cNvPr>
          <p:cNvCxnSpPr>
            <a:cxnSpLocks/>
          </p:cNvCxnSpPr>
          <p:nvPr/>
        </p:nvCxnSpPr>
        <p:spPr>
          <a:xfrm flipH="1">
            <a:off x="8207251" y="3218868"/>
            <a:ext cx="1465876" cy="1635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07809254-75F8-1F31-4791-3561B16B6ACA}"/>
              </a:ext>
            </a:extLst>
          </p:cNvPr>
          <p:cNvCxnSpPr>
            <a:cxnSpLocks/>
          </p:cNvCxnSpPr>
          <p:nvPr/>
        </p:nvCxnSpPr>
        <p:spPr>
          <a:xfrm flipH="1" flipV="1">
            <a:off x="8232652" y="8277411"/>
            <a:ext cx="1452284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C2D323D5-8CFD-8ED4-E5D2-9F65F5655277}"/>
              </a:ext>
            </a:extLst>
          </p:cNvPr>
          <p:cNvCxnSpPr>
            <a:cxnSpLocks/>
          </p:cNvCxnSpPr>
          <p:nvPr/>
        </p:nvCxnSpPr>
        <p:spPr>
          <a:xfrm flipH="1">
            <a:off x="9703622" y="7560030"/>
            <a:ext cx="699494" cy="71640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Lige forbindelse 18">
            <a:extLst>
              <a:ext uri="{FF2B5EF4-FFF2-40B4-BE49-F238E27FC236}">
                <a16:creationId xmlns:a16="http://schemas.microsoft.com/office/drawing/2014/main" id="{A758DBB1-AAC0-8DDE-F95C-7E136AF4263C}"/>
              </a:ext>
            </a:extLst>
          </p:cNvPr>
          <p:cNvCxnSpPr>
            <a:cxnSpLocks/>
          </p:cNvCxnSpPr>
          <p:nvPr/>
        </p:nvCxnSpPr>
        <p:spPr>
          <a:xfrm flipH="1" flipV="1">
            <a:off x="9659535" y="3218868"/>
            <a:ext cx="718180" cy="143899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Lige pilforbindelse 16">
            <a:extLst>
              <a:ext uri="{FF2B5EF4-FFF2-40B4-BE49-F238E27FC236}">
                <a16:creationId xmlns:a16="http://schemas.microsoft.com/office/drawing/2014/main" id="{34E9DC0C-53DF-8032-B8C7-BD00AB896981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" name="Tekstfelt 17">
            <a:extLst>
              <a:ext uri="{FF2B5EF4-FFF2-40B4-BE49-F238E27FC236}">
                <a16:creationId xmlns:a16="http://schemas.microsoft.com/office/drawing/2014/main" id="{F46915D3-791D-0B67-5E68-9EE74635219D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0" name="Tekstfelt 19">
            <a:extLst>
              <a:ext uri="{FF2B5EF4-FFF2-40B4-BE49-F238E27FC236}">
                <a16:creationId xmlns:a16="http://schemas.microsoft.com/office/drawing/2014/main" id="{645DD7A8-6F99-727C-A99F-E3624359143B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1" name="Lige pilforbindelse 20">
            <a:extLst>
              <a:ext uri="{FF2B5EF4-FFF2-40B4-BE49-F238E27FC236}">
                <a16:creationId xmlns:a16="http://schemas.microsoft.com/office/drawing/2014/main" id="{38F56172-ECE3-95BC-BDB1-52CAA745C0CB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" name="Tekstfelt 21">
            <a:extLst>
              <a:ext uri="{FF2B5EF4-FFF2-40B4-BE49-F238E27FC236}">
                <a16:creationId xmlns:a16="http://schemas.microsoft.com/office/drawing/2014/main" id="{615D3756-84FD-6B8C-89CE-6D0E3F73BC22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4" name="Tekstfelt 23">
            <a:extLst>
              <a:ext uri="{FF2B5EF4-FFF2-40B4-BE49-F238E27FC236}">
                <a16:creationId xmlns:a16="http://schemas.microsoft.com/office/drawing/2014/main" id="{C8B50444-9C9C-E18A-3D98-412D4A7BCA70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5" name="Lige pilforbindelse 24">
            <a:extLst>
              <a:ext uri="{FF2B5EF4-FFF2-40B4-BE49-F238E27FC236}">
                <a16:creationId xmlns:a16="http://schemas.microsoft.com/office/drawing/2014/main" id="{9CC15999-D5BC-367F-95CE-137C6F82132A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6" name="Tekstfelt 25">
            <a:extLst>
              <a:ext uri="{FF2B5EF4-FFF2-40B4-BE49-F238E27FC236}">
                <a16:creationId xmlns:a16="http://schemas.microsoft.com/office/drawing/2014/main" id="{180BDED3-42F7-B507-A790-CEC8C58E7D9F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8" name="Lige pilforbindelse 27">
            <a:extLst>
              <a:ext uri="{FF2B5EF4-FFF2-40B4-BE49-F238E27FC236}">
                <a16:creationId xmlns:a16="http://schemas.microsoft.com/office/drawing/2014/main" id="{0FF2DD1B-1A74-F6A4-32C3-6D956E0F4092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9" name="Tekstfelt 28">
            <a:extLst>
              <a:ext uri="{FF2B5EF4-FFF2-40B4-BE49-F238E27FC236}">
                <a16:creationId xmlns:a16="http://schemas.microsoft.com/office/drawing/2014/main" id="{02383A22-67F9-600D-DB04-15E201A95349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31" name="Tekstfelt 30">
            <a:extLst>
              <a:ext uri="{FF2B5EF4-FFF2-40B4-BE49-F238E27FC236}">
                <a16:creationId xmlns:a16="http://schemas.microsoft.com/office/drawing/2014/main" id="{BE31448D-F27D-A992-8B06-04AAD65DE714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32" name="Tekstfelt 31">
            <a:extLst>
              <a:ext uri="{FF2B5EF4-FFF2-40B4-BE49-F238E27FC236}">
                <a16:creationId xmlns:a16="http://schemas.microsoft.com/office/drawing/2014/main" id="{0C6F7E57-3ECC-7A3A-6996-4B410E23AA2E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33" name="Lige forbindelse 32">
            <a:extLst>
              <a:ext uri="{FF2B5EF4-FFF2-40B4-BE49-F238E27FC236}">
                <a16:creationId xmlns:a16="http://schemas.microsoft.com/office/drawing/2014/main" id="{FA005738-19CB-14EA-30AF-9AC411B68655}"/>
              </a:ext>
            </a:extLst>
          </p:cNvPr>
          <p:cNvCxnSpPr>
            <a:cxnSpLocks/>
          </p:cNvCxnSpPr>
          <p:nvPr/>
        </p:nvCxnSpPr>
        <p:spPr>
          <a:xfrm flipH="1">
            <a:off x="6824856" y="3218868"/>
            <a:ext cx="1415311" cy="147124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Lige forbindelse 33">
            <a:extLst>
              <a:ext uri="{FF2B5EF4-FFF2-40B4-BE49-F238E27FC236}">
                <a16:creationId xmlns:a16="http://schemas.microsoft.com/office/drawing/2014/main" id="{F267E588-9A5D-A95D-66B3-2E2EE4B857F8}"/>
              </a:ext>
            </a:extLst>
          </p:cNvPr>
          <p:cNvCxnSpPr>
            <a:cxnSpLocks/>
          </p:cNvCxnSpPr>
          <p:nvPr/>
        </p:nvCxnSpPr>
        <p:spPr>
          <a:xfrm flipH="1" flipV="1">
            <a:off x="6826013" y="7534726"/>
            <a:ext cx="1406639" cy="74170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1207903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2EA6BC-4BE5-8EB4-84D4-4D39D87599F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3" name="Tabel 12">
            <a:extLst>
              <a:ext uri="{FF2B5EF4-FFF2-40B4-BE49-F238E27FC236}">
                <a16:creationId xmlns:a16="http://schemas.microsoft.com/office/drawing/2014/main" id="{0C65CA8C-7E3D-E7F4-A704-ED78D96EC52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37B7553F-DA2C-6ACB-68EA-AB8C5577770C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06359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498D5256-5B31-F313-DC24-9ACCF9380037}"/>
              </a:ext>
            </a:extLst>
          </p:cNvPr>
          <p:cNvCxnSpPr>
            <a:cxnSpLocks/>
          </p:cNvCxnSpPr>
          <p:nvPr/>
        </p:nvCxnSpPr>
        <p:spPr>
          <a:xfrm flipV="1">
            <a:off x="6826013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546B38A0-A484-8B01-1373-CAC305659D5F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9E7C8ABE-E7A1-4D02-D2A7-9FA515F861C9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C20DD61E-3CC5-0D5B-92D7-CA8B2D6FB4FD}"/>
              </a:ext>
            </a:extLst>
          </p:cNvPr>
          <p:cNvCxnSpPr>
            <a:cxnSpLocks/>
          </p:cNvCxnSpPr>
          <p:nvPr/>
        </p:nvCxnSpPr>
        <p:spPr>
          <a:xfrm flipV="1">
            <a:off x="6836513" y="7537112"/>
            <a:ext cx="1441011" cy="217009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3E93F415-28BB-18AE-E0F4-620B33768AFA}"/>
              </a:ext>
            </a:extLst>
          </p:cNvPr>
          <p:cNvCxnSpPr>
            <a:cxnSpLocks/>
          </p:cNvCxnSpPr>
          <p:nvPr/>
        </p:nvCxnSpPr>
        <p:spPr>
          <a:xfrm flipV="1">
            <a:off x="8277524" y="6857386"/>
            <a:ext cx="1442092" cy="6917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D1FE9953-B449-03C1-1768-D1B7F22B7BB7}"/>
              </a:ext>
            </a:extLst>
          </p:cNvPr>
          <p:cNvCxnSpPr>
            <a:cxnSpLocks/>
          </p:cNvCxnSpPr>
          <p:nvPr/>
        </p:nvCxnSpPr>
        <p:spPr>
          <a:xfrm flipH="1" flipV="1">
            <a:off x="9718535" y="6854289"/>
            <a:ext cx="720169" cy="214171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7924A5FE-FF5A-FA37-D585-AB0E67B83639}"/>
              </a:ext>
            </a:extLst>
          </p:cNvPr>
          <p:cNvCxnSpPr>
            <a:cxnSpLocks/>
          </p:cNvCxnSpPr>
          <p:nvPr/>
        </p:nvCxnSpPr>
        <p:spPr>
          <a:xfrm flipV="1">
            <a:off x="1051467" y="2542539"/>
            <a:ext cx="2136290" cy="214757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9528EE68-D099-EF0D-F9C8-65B38C920FEB}"/>
              </a:ext>
            </a:extLst>
          </p:cNvPr>
          <p:cNvCxnSpPr>
            <a:cxnSpLocks/>
          </p:cNvCxnSpPr>
          <p:nvPr/>
        </p:nvCxnSpPr>
        <p:spPr>
          <a:xfrm flipV="1">
            <a:off x="3195587" y="1823802"/>
            <a:ext cx="1464831" cy="71873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BDF16E87-62DF-EFFE-21D9-E7F0A5F1DBB0}"/>
              </a:ext>
            </a:extLst>
          </p:cNvPr>
          <p:cNvCxnSpPr>
            <a:cxnSpLocks/>
          </p:cNvCxnSpPr>
          <p:nvPr/>
        </p:nvCxnSpPr>
        <p:spPr>
          <a:xfrm flipV="1">
            <a:off x="6821000" y="2504809"/>
            <a:ext cx="2183245" cy="218272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4C921FD2-264F-74C9-A578-97FED3C2A77D}"/>
              </a:ext>
            </a:extLst>
          </p:cNvPr>
          <p:cNvCxnSpPr>
            <a:cxnSpLocks/>
          </p:cNvCxnSpPr>
          <p:nvPr/>
        </p:nvCxnSpPr>
        <p:spPr>
          <a:xfrm flipV="1">
            <a:off x="3183094" y="7586814"/>
            <a:ext cx="1472720" cy="141677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7C60B098-013D-2BB4-3F70-45FFF1BECB85}"/>
              </a:ext>
            </a:extLst>
          </p:cNvPr>
          <p:cNvCxnSpPr>
            <a:cxnSpLocks/>
          </p:cNvCxnSpPr>
          <p:nvPr/>
        </p:nvCxnSpPr>
        <p:spPr>
          <a:xfrm flipV="1">
            <a:off x="1023193" y="9007231"/>
            <a:ext cx="2172394" cy="71787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33016C51-8301-5FAB-DB9F-E2C040490B13}"/>
              </a:ext>
            </a:extLst>
          </p:cNvPr>
          <p:cNvCxnSpPr>
            <a:cxnSpLocks/>
          </p:cNvCxnSpPr>
          <p:nvPr/>
        </p:nvCxnSpPr>
        <p:spPr>
          <a:xfrm flipH="1" flipV="1">
            <a:off x="9000529" y="2515227"/>
            <a:ext cx="1438175" cy="147717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Lige pilforbindelse 15">
            <a:extLst>
              <a:ext uri="{FF2B5EF4-FFF2-40B4-BE49-F238E27FC236}">
                <a16:creationId xmlns:a16="http://schemas.microsoft.com/office/drawing/2014/main" id="{ED743386-3FA9-B3F7-889C-F935D0EDBAB7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7" name="Tekstfelt 16">
            <a:extLst>
              <a:ext uri="{FF2B5EF4-FFF2-40B4-BE49-F238E27FC236}">
                <a16:creationId xmlns:a16="http://schemas.microsoft.com/office/drawing/2014/main" id="{3CAD2452-F125-2143-5112-A8A47C56E557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18" name="Tekstfelt 17">
            <a:extLst>
              <a:ext uri="{FF2B5EF4-FFF2-40B4-BE49-F238E27FC236}">
                <a16:creationId xmlns:a16="http://schemas.microsoft.com/office/drawing/2014/main" id="{A4BB28FA-425B-8426-17A7-EF7C2D2B2EBD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19" name="Lige pilforbindelse 18">
            <a:extLst>
              <a:ext uri="{FF2B5EF4-FFF2-40B4-BE49-F238E27FC236}">
                <a16:creationId xmlns:a16="http://schemas.microsoft.com/office/drawing/2014/main" id="{BDFC8DBE-5C8F-4EED-D977-1A454AD5E5DE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0" name="Tekstfelt 19">
            <a:extLst>
              <a:ext uri="{FF2B5EF4-FFF2-40B4-BE49-F238E27FC236}">
                <a16:creationId xmlns:a16="http://schemas.microsoft.com/office/drawing/2014/main" id="{D4A133D2-6D4F-EC1B-0594-3517468DC268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1" name="Tekstfelt 20">
            <a:extLst>
              <a:ext uri="{FF2B5EF4-FFF2-40B4-BE49-F238E27FC236}">
                <a16:creationId xmlns:a16="http://schemas.microsoft.com/office/drawing/2014/main" id="{79EAC81C-AE1D-DABB-B738-8ABD6B3C9D6A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2" name="Lige pilforbindelse 21">
            <a:extLst>
              <a:ext uri="{FF2B5EF4-FFF2-40B4-BE49-F238E27FC236}">
                <a16:creationId xmlns:a16="http://schemas.microsoft.com/office/drawing/2014/main" id="{72AC17F8-679D-99FA-9413-809D67222939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" name="Tekstfelt 23">
            <a:extLst>
              <a:ext uri="{FF2B5EF4-FFF2-40B4-BE49-F238E27FC236}">
                <a16:creationId xmlns:a16="http://schemas.microsoft.com/office/drawing/2014/main" id="{CCBC91E2-DA5F-F637-DBCA-E5D5F6D7CC8E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5" name="Lige pilforbindelse 24">
            <a:extLst>
              <a:ext uri="{FF2B5EF4-FFF2-40B4-BE49-F238E27FC236}">
                <a16:creationId xmlns:a16="http://schemas.microsoft.com/office/drawing/2014/main" id="{7ED87C53-C965-55FB-FB6F-EAD34CB3A099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6" name="Tekstfelt 25">
            <a:extLst>
              <a:ext uri="{FF2B5EF4-FFF2-40B4-BE49-F238E27FC236}">
                <a16:creationId xmlns:a16="http://schemas.microsoft.com/office/drawing/2014/main" id="{F0C9DDDC-3674-CE52-FD7C-F6F166E63C36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8" name="Tekstfelt 27">
            <a:extLst>
              <a:ext uri="{FF2B5EF4-FFF2-40B4-BE49-F238E27FC236}">
                <a16:creationId xmlns:a16="http://schemas.microsoft.com/office/drawing/2014/main" id="{F98EFEC7-FA04-A79B-997D-A9F5E10320EB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29" name="Tekstfelt 28">
            <a:extLst>
              <a:ext uri="{FF2B5EF4-FFF2-40B4-BE49-F238E27FC236}">
                <a16:creationId xmlns:a16="http://schemas.microsoft.com/office/drawing/2014/main" id="{441D5E8D-7E90-CD10-6E6F-393B4F3BF796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20280287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ABD3E9E-4074-186B-9533-A0CA06E768C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1">
            <a:extLst>
              <a:ext uri="{FF2B5EF4-FFF2-40B4-BE49-F238E27FC236}">
                <a16:creationId xmlns:a16="http://schemas.microsoft.com/office/drawing/2014/main" id="{A43D4225-09A3-BA53-F041-D9CD4AFDF01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D51E3E0B-2785-ABE2-C355-035865D1C4E5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A1CDA76B-111C-C87B-4953-E93588119A06}"/>
              </a:ext>
            </a:extLst>
          </p:cNvPr>
          <p:cNvCxnSpPr>
            <a:cxnSpLocks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60547802-E6C2-41A2-3C30-5E8865823253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08C407CF-F134-D1E6-9090-20861073C512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CE0A9BE3-0DA9-9563-3F1E-539CEE22AC97}"/>
              </a:ext>
            </a:extLst>
          </p:cNvPr>
          <p:cNvCxnSpPr>
            <a:cxnSpLocks/>
          </p:cNvCxnSpPr>
          <p:nvPr/>
        </p:nvCxnSpPr>
        <p:spPr>
          <a:xfrm flipV="1">
            <a:off x="1047726" y="2503549"/>
            <a:ext cx="1436843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Lige forbindelse 14">
            <a:extLst>
              <a:ext uri="{FF2B5EF4-FFF2-40B4-BE49-F238E27FC236}">
                <a16:creationId xmlns:a16="http://schemas.microsoft.com/office/drawing/2014/main" id="{AD69D7FE-8420-AEEC-2825-EB390783D327}"/>
              </a:ext>
            </a:extLst>
          </p:cNvPr>
          <p:cNvCxnSpPr>
            <a:cxnSpLocks/>
          </p:cNvCxnSpPr>
          <p:nvPr/>
        </p:nvCxnSpPr>
        <p:spPr>
          <a:xfrm flipH="1" flipV="1">
            <a:off x="2484569" y="2503549"/>
            <a:ext cx="2140247" cy="145123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Lige forbindelse 15">
            <a:extLst>
              <a:ext uri="{FF2B5EF4-FFF2-40B4-BE49-F238E27FC236}">
                <a16:creationId xmlns:a16="http://schemas.microsoft.com/office/drawing/2014/main" id="{5BD98A18-0E30-408A-FDF9-237ABC20F508}"/>
              </a:ext>
            </a:extLst>
          </p:cNvPr>
          <p:cNvCxnSpPr>
            <a:cxnSpLocks/>
          </p:cNvCxnSpPr>
          <p:nvPr/>
        </p:nvCxnSpPr>
        <p:spPr>
          <a:xfrm flipH="1" flipV="1">
            <a:off x="6833939" y="2503549"/>
            <a:ext cx="3543762" cy="217167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Lige forbindelse 16">
            <a:extLst>
              <a:ext uri="{FF2B5EF4-FFF2-40B4-BE49-F238E27FC236}">
                <a16:creationId xmlns:a16="http://schemas.microsoft.com/office/drawing/2014/main" id="{B41F88CF-CA33-FCC9-C629-1CB7AA08A6B4}"/>
              </a:ext>
            </a:extLst>
          </p:cNvPr>
          <p:cNvCxnSpPr>
            <a:cxnSpLocks/>
          </p:cNvCxnSpPr>
          <p:nvPr/>
        </p:nvCxnSpPr>
        <p:spPr>
          <a:xfrm flipH="1" flipV="1">
            <a:off x="1029643" y="6851579"/>
            <a:ext cx="1454926" cy="144463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Lige forbindelse 17">
            <a:extLst>
              <a:ext uri="{FF2B5EF4-FFF2-40B4-BE49-F238E27FC236}">
                <a16:creationId xmlns:a16="http://schemas.microsoft.com/office/drawing/2014/main" id="{2E73F4C3-8577-506F-B2E7-7186C762068F}"/>
              </a:ext>
            </a:extLst>
          </p:cNvPr>
          <p:cNvCxnSpPr>
            <a:cxnSpLocks/>
          </p:cNvCxnSpPr>
          <p:nvPr/>
        </p:nvCxnSpPr>
        <p:spPr>
          <a:xfrm flipH="1" flipV="1">
            <a:off x="8251322" y="7573896"/>
            <a:ext cx="701762" cy="142210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Lige forbindelse 18">
            <a:extLst>
              <a:ext uri="{FF2B5EF4-FFF2-40B4-BE49-F238E27FC236}">
                <a16:creationId xmlns:a16="http://schemas.microsoft.com/office/drawing/2014/main" id="{7E1D6D9A-8166-A5E6-2721-A647DC620423}"/>
              </a:ext>
            </a:extLst>
          </p:cNvPr>
          <p:cNvCxnSpPr>
            <a:cxnSpLocks/>
          </p:cNvCxnSpPr>
          <p:nvPr/>
        </p:nvCxnSpPr>
        <p:spPr>
          <a:xfrm flipH="1" flipV="1">
            <a:off x="6812837" y="7573896"/>
            <a:ext cx="1464889" cy="724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Lige forbindelse 19">
            <a:extLst>
              <a:ext uri="{FF2B5EF4-FFF2-40B4-BE49-F238E27FC236}">
                <a16:creationId xmlns:a16="http://schemas.microsoft.com/office/drawing/2014/main" id="{2D5F5EC0-A003-2D72-B78E-E0F3F979C241}"/>
              </a:ext>
            </a:extLst>
          </p:cNvPr>
          <p:cNvCxnSpPr>
            <a:cxnSpLocks/>
          </p:cNvCxnSpPr>
          <p:nvPr/>
        </p:nvCxnSpPr>
        <p:spPr>
          <a:xfrm flipH="1" flipV="1">
            <a:off x="2484569" y="8276434"/>
            <a:ext cx="2140247" cy="71956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Lige forbindelse 20">
            <a:extLst>
              <a:ext uri="{FF2B5EF4-FFF2-40B4-BE49-F238E27FC236}">
                <a16:creationId xmlns:a16="http://schemas.microsoft.com/office/drawing/2014/main" id="{C139C384-36AB-E5CD-9291-D1F7C7E391F9}"/>
              </a:ext>
            </a:extLst>
          </p:cNvPr>
          <p:cNvCxnSpPr>
            <a:cxnSpLocks/>
          </p:cNvCxnSpPr>
          <p:nvPr/>
        </p:nvCxnSpPr>
        <p:spPr>
          <a:xfrm flipH="1" flipV="1">
            <a:off x="8953130" y="8989955"/>
            <a:ext cx="1446412" cy="72089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pilforbindelse 3">
            <a:extLst>
              <a:ext uri="{FF2B5EF4-FFF2-40B4-BE49-F238E27FC236}">
                <a16:creationId xmlns:a16="http://schemas.microsoft.com/office/drawing/2014/main" id="{CC1F88FF-68B5-E03C-3758-2A94C508A6D2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" name="Tekstfelt 6">
            <a:extLst>
              <a:ext uri="{FF2B5EF4-FFF2-40B4-BE49-F238E27FC236}">
                <a16:creationId xmlns:a16="http://schemas.microsoft.com/office/drawing/2014/main" id="{C40A772F-48A0-CAE7-6276-B1AB8C876F2D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8" name="Tekstfelt 7">
            <a:extLst>
              <a:ext uri="{FF2B5EF4-FFF2-40B4-BE49-F238E27FC236}">
                <a16:creationId xmlns:a16="http://schemas.microsoft.com/office/drawing/2014/main" id="{7E4C579A-7C46-1447-653C-25F0670B3A2D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9" name="Lige pilforbindelse 8">
            <a:extLst>
              <a:ext uri="{FF2B5EF4-FFF2-40B4-BE49-F238E27FC236}">
                <a16:creationId xmlns:a16="http://schemas.microsoft.com/office/drawing/2014/main" id="{17404751-4BD6-3665-1423-8CD511950A2C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" name="Tekstfelt 9">
            <a:extLst>
              <a:ext uri="{FF2B5EF4-FFF2-40B4-BE49-F238E27FC236}">
                <a16:creationId xmlns:a16="http://schemas.microsoft.com/office/drawing/2014/main" id="{222FB7FD-E1D2-678A-16D6-33ABD238532D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11" name="Tekstfelt 10">
            <a:extLst>
              <a:ext uri="{FF2B5EF4-FFF2-40B4-BE49-F238E27FC236}">
                <a16:creationId xmlns:a16="http://schemas.microsoft.com/office/drawing/2014/main" id="{DD492DED-7EAE-3F61-8120-97C64616D1EE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12" name="Lige pilforbindelse 11">
            <a:extLst>
              <a:ext uri="{FF2B5EF4-FFF2-40B4-BE49-F238E27FC236}">
                <a16:creationId xmlns:a16="http://schemas.microsoft.com/office/drawing/2014/main" id="{5FE5EA3C-EECB-7CEC-4CFD-9081D4EAC313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" name="Tekstfelt 21">
            <a:extLst>
              <a:ext uri="{FF2B5EF4-FFF2-40B4-BE49-F238E27FC236}">
                <a16:creationId xmlns:a16="http://schemas.microsoft.com/office/drawing/2014/main" id="{E5C3A622-2368-B935-AD8A-4A7A13401D9C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4" name="Lige pilforbindelse 23">
            <a:extLst>
              <a:ext uri="{FF2B5EF4-FFF2-40B4-BE49-F238E27FC236}">
                <a16:creationId xmlns:a16="http://schemas.microsoft.com/office/drawing/2014/main" id="{7A28E327-2887-236E-4B55-C75ECC4D4A02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" name="Tekstfelt 24">
            <a:extLst>
              <a:ext uri="{FF2B5EF4-FFF2-40B4-BE49-F238E27FC236}">
                <a16:creationId xmlns:a16="http://schemas.microsoft.com/office/drawing/2014/main" id="{E62DA91A-BF7D-925D-35D7-270DF7C82C44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6" name="Tekstfelt 25">
            <a:extLst>
              <a:ext uri="{FF2B5EF4-FFF2-40B4-BE49-F238E27FC236}">
                <a16:creationId xmlns:a16="http://schemas.microsoft.com/office/drawing/2014/main" id="{B14D10D0-E867-BE5A-0219-0D09B507D1E2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28" name="Tekstfelt 27">
            <a:extLst>
              <a:ext uri="{FF2B5EF4-FFF2-40B4-BE49-F238E27FC236}">
                <a16:creationId xmlns:a16="http://schemas.microsoft.com/office/drawing/2014/main" id="{2DC7C73B-2E36-3F96-5489-9FEB16FD7CCB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1423900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D797A73-2E02-DF1A-0300-DE006CAEAB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el 11">
            <a:extLst>
              <a:ext uri="{FF2B5EF4-FFF2-40B4-BE49-F238E27FC236}">
                <a16:creationId xmlns:a16="http://schemas.microsoft.com/office/drawing/2014/main" id="{8AF49D4C-8412-7BD0-B38C-453FA66C6C7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14A33583-8155-4DF7-B628-DEA5DE5D348B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164A69C1-471D-83A0-AA31-BC9DA468E287}"/>
              </a:ext>
            </a:extLst>
          </p:cNvPr>
          <p:cNvCxnSpPr>
            <a:cxnSpLocks/>
          </p:cNvCxnSpPr>
          <p:nvPr/>
        </p:nvCxnSpPr>
        <p:spPr>
          <a:xfrm flipV="1">
            <a:off x="6792145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9C9C1AB9-3B68-6A8C-55A8-B36AD4CC29AF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7098F8A6-68F5-40FC-FFF1-1001F51786EC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FA9208A8-CA85-A08D-ADC0-8F4247FF9F9C}"/>
              </a:ext>
            </a:extLst>
          </p:cNvPr>
          <p:cNvCxnSpPr>
            <a:cxnSpLocks/>
          </p:cNvCxnSpPr>
          <p:nvPr/>
        </p:nvCxnSpPr>
        <p:spPr>
          <a:xfrm>
            <a:off x="1032103" y="3235716"/>
            <a:ext cx="144639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71740D90-AC45-A38C-B146-93CD5202D268}"/>
              </a:ext>
            </a:extLst>
          </p:cNvPr>
          <p:cNvCxnSpPr>
            <a:cxnSpLocks/>
          </p:cNvCxnSpPr>
          <p:nvPr/>
        </p:nvCxnSpPr>
        <p:spPr>
          <a:xfrm flipH="1" flipV="1">
            <a:off x="2451382" y="3235219"/>
            <a:ext cx="783935" cy="14400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6054402B-4F0B-094F-18D4-DD7620799078}"/>
              </a:ext>
            </a:extLst>
          </p:cNvPr>
          <p:cNvCxnSpPr>
            <a:cxnSpLocks/>
          </p:cNvCxnSpPr>
          <p:nvPr/>
        </p:nvCxnSpPr>
        <p:spPr>
          <a:xfrm flipH="1">
            <a:off x="6771662" y="2530749"/>
            <a:ext cx="3614254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FAAF68F5-A235-EBCE-56D3-E5515C6CFC08}"/>
              </a:ext>
            </a:extLst>
          </p:cNvPr>
          <p:cNvCxnSpPr>
            <a:cxnSpLocks/>
          </p:cNvCxnSpPr>
          <p:nvPr/>
        </p:nvCxnSpPr>
        <p:spPr>
          <a:xfrm flipH="1">
            <a:off x="1047726" y="6860210"/>
            <a:ext cx="1430772" cy="143047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7BCB65C7-A5FD-CF81-FE5C-9D207931AEBE}"/>
              </a:ext>
            </a:extLst>
          </p:cNvPr>
          <p:cNvCxnSpPr>
            <a:cxnSpLocks/>
          </p:cNvCxnSpPr>
          <p:nvPr/>
        </p:nvCxnSpPr>
        <p:spPr>
          <a:xfrm flipH="1" flipV="1">
            <a:off x="6805530" y="8276434"/>
            <a:ext cx="763056" cy="144000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4C28D289-6EF9-99E1-98E6-9AAEDF9035C7}"/>
              </a:ext>
            </a:extLst>
          </p:cNvPr>
          <p:cNvCxnSpPr>
            <a:cxnSpLocks/>
          </p:cNvCxnSpPr>
          <p:nvPr/>
        </p:nvCxnSpPr>
        <p:spPr>
          <a:xfrm flipH="1" flipV="1">
            <a:off x="2464473" y="6847663"/>
            <a:ext cx="2205358" cy="286877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D75468ED-CF72-B131-B2F1-E56789C7F025}"/>
              </a:ext>
            </a:extLst>
          </p:cNvPr>
          <p:cNvCxnSpPr>
            <a:cxnSpLocks/>
          </p:cNvCxnSpPr>
          <p:nvPr/>
        </p:nvCxnSpPr>
        <p:spPr>
          <a:xfrm flipV="1">
            <a:off x="3217122" y="2541069"/>
            <a:ext cx="1452709" cy="214261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C3ED659A-76DC-3F78-96CC-F17393595374}"/>
              </a:ext>
            </a:extLst>
          </p:cNvPr>
          <p:cNvCxnSpPr>
            <a:cxnSpLocks/>
          </p:cNvCxnSpPr>
          <p:nvPr/>
        </p:nvCxnSpPr>
        <p:spPr>
          <a:xfrm flipV="1">
            <a:off x="7536160" y="7575445"/>
            <a:ext cx="2883624" cy="218134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Lige pilforbindelse 14">
            <a:extLst>
              <a:ext uri="{FF2B5EF4-FFF2-40B4-BE49-F238E27FC236}">
                <a16:creationId xmlns:a16="http://schemas.microsoft.com/office/drawing/2014/main" id="{5FFF0B22-B57D-B2A5-1345-6922F78B8409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" name="Tekstfelt 15">
            <a:extLst>
              <a:ext uri="{FF2B5EF4-FFF2-40B4-BE49-F238E27FC236}">
                <a16:creationId xmlns:a16="http://schemas.microsoft.com/office/drawing/2014/main" id="{0A64334B-6B8D-D8F4-105B-3536EAC0806F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17" name="Tekstfelt 16">
            <a:extLst>
              <a:ext uri="{FF2B5EF4-FFF2-40B4-BE49-F238E27FC236}">
                <a16:creationId xmlns:a16="http://schemas.microsoft.com/office/drawing/2014/main" id="{755A42CD-744E-6CCA-F50B-A9809F46F8C3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18" name="Lige pilforbindelse 17">
            <a:extLst>
              <a:ext uri="{FF2B5EF4-FFF2-40B4-BE49-F238E27FC236}">
                <a16:creationId xmlns:a16="http://schemas.microsoft.com/office/drawing/2014/main" id="{A7C2E7BD-F2A8-F211-64B1-36A7D4542512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" name="Tekstfelt 18">
            <a:extLst>
              <a:ext uri="{FF2B5EF4-FFF2-40B4-BE49-F238E27FC236}">
                <a16:creationId xmlns:a16="http://schemas.microsoft.com/office/drawing/2014/main" id="{73989747-BFB0-876E-C5BC-3ACC2764C2FB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0" name="Tekstfelt 19">
            <a:extLst>
              <a:ext uri="{FF2B5EF4-FFF2-40B4-BE49-F238E27FC236}">
                <a16:creationId xmlns:a16="http://schemas.microsoft.com/office/drawing/2014/main" id="{EE76D339-4A0B-3D97-F665-CF561A6CA874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1" name="Lige pilforbindelse 20">
            <a:extLst>
              <a:ext uri="{FF2B5EF4-FFF2-40B4-BE49-F238E27FC236}">
                <a16:creationId xmlns:a16="http://schemas.microsoft.com/office/drawing/2014/main" id="{AEE78FD0-812F-276C-10DB-E98F90535F3B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" name="Tekstfelt 21">
            <a:extLst>
              <a:ext uri="{FF2B5EF4-FFF2-40B4-BE49-F238E27FC236}">
                <a16:creationId xmlns:a16="http://schemas.microsoft.com/office/drawing/2014/main" id="{ABA6C745-242B-04DA-3EE5-2E606896BBC2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4" name="Lige pilforbindelse 23">
            <a:extLst>
              <a:ext uri="{FF2B5EF4-FFF2-40B4-BE49-F238E27FC236}">
                <a16:creationId xmlns:a16="http://schemas.microsoft.com/office/drawing/2014/main" id="{577D2BE0-9A1B-AC9E-AFE7-0FDDEB2A5538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" name="Tekstfelt 24">
            <a:extLst>
              <a:ext uri="{FF2B5EF4-FFF2-40B4-BE49-F238E27FC236}">
                <a16:creationId xmlns:a16="http://schemas.microsoft.com/office/drawing/2014/main" id="{7B931962-992D-61F4-EFEC-F45F476A0F13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6" name="Tekstfelt 25">
            <a:extLst>
              <a:ext uri="{FF2B5EF4-FFF2-40B4-BE49-F238E27FC236}">
                <a16:creationId xmlns:a16="http://schemas.microsoft.com/office/drawing/2014/main" id="{65D10CFC-6D26-FCA3-ABE7-16AE71FA633D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28" name="Tekstfelt 27">
            <a:extLst>
              <a:ext uri="{FF2B5EF4-FFF2-40B4-BE49-F238E27FC236}">
                <a16:creationId xmlns:a16="http://schemas.microsoft.com/office/drawing/2014/main" id="{73780050-4FEA-55AB-2D3D-6C1E55D73D7E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12912401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E07C75-9E9E-D263-324D-E795907A1A3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1" name="Tabel 10">
            <a:extLst>
              <a:ext uri="{FF2B5EF4-FFF2-40B4-BE49-F238E27FC236}">
                <a16:creationId xmlns:a16="http://schemas.microsoft.com/office/drawing/2014/main" id="{A03171C3-0785-E65E-CF21-9D2EB5DB8E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6B21F31E-95FA-44AF-2ED8-42F63139E8B4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0C0073D4-94B6-86B7-2960-2A93AB26F3EE}"/>
              </a:ext>
            </a:extLst>
          </p:cNvPr>
          <p:cNvCxnSpPr>
            <a:cxnSpLocks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B9920EF4-6480-F372-E544-F422EA430306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FE7670DB-57B7-ACCF-9353-43E47D966E6F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AC190776-9986-5F41-AF03-C8C8165D571A}"/>
              </a:ext>
            </a:extLst>
          </p:cNvPr>
          <p:cNvCxnSpPr>
            <a:cxnSpLocks/>
          </p:cNvCxnSpPr>
          <p:nvPr/>
        </p:nvCxnSpPr>
        <p:spPr>
          <a:xfrm flipV="1">
            <a:off x="1037566" y="4678305"/>
            <a:ext cx="1450146" cy="558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AF37488D-0860-EB50-1AA2-E974A77B7EBA}"/>
              </a:ext>
            </a:extLst>
          </p:cNvPr>
          <p:cNvCxnSpPr>
            <a:cxnSpLocks/>
          </p:cNvCxnSpPr>
          <p:nvPr/>
        </p:nvCxnSpPr>
        <p:spPr>
          <a:xfrm flipH="1" flipV="1">
            <a:off x="3943581" y="3226620"/>
            <a:ext cx="721072" cy="72816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2ED908D2-9E5C-894A-5DF5-305A7F01E394}"/>
              </a:ext>
            </a:extLst>
          </p:cNvPr>
          <p:cNvCxnSpPr>
            <a:cxnSpLocks/>
          </p:cNvCxnSpPr>
          <p:nvPr/>
        </p:nvCxnSpPr>
        <p:spPr>
          <a:xfrm flipH="1">
            <a:off x="6823074" y="3235219"/>
            <a:ext cx="3553226" cy="142198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890158FF-0480-8D35-BC8F-311EC1E32049}"/>
              </a:ext>
            </a:extLst>
          </p:cNvPr>
          <p:cNvCxnSpPr>
            <a:cxnSpLocks/>
          </p:cNvCxnSpPr>
          <p:nvPr/>
        </p:nvCxnSpPr>
        <p:spPr>
          <a:xfrm flipH="1">
            <a:off x="986634" y="7581144"/>
            <a:ext cx="2240842" cy="72762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542B4CA4-D595-96E8-FFE2-7869D2B792EA}"/>
              </a:ext>
            </a:extLst>
          </p:cNvPr>
          <p:cNvCxnSpPr>
            <a:cxnSpLocks/>
          </p:cNvCxnSpPr>
          <p:nvPr/>
        </p:nvCxnSpPr>
        <p:spPr>
          <a:xfrm flipH="1" flipV="1">
            <a:off x="6817297" y="7538798"/>
            <a:ext cx="3584404" cy="146029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63E024B6-1DCA-DED0-30FD-CD0FB9D5C81E}"/>
              </a:ext>
            </a:extLst>
          </p:cNvPr>
          <p:cNvCxnSpPr>
            <a:cxnSpLocks/>
          </p:cNvCxnSpPr>
          <p:nvPr/>
        </p:nvCxnSpPr>
        <p:spPr>
          <a:xfrm flipH="1" flipV="1">
            <a:off x="3245139" y="7578657"/>
            <a:ext cx="1378786" cy="213777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FBC13BCD-EAF0-ABBA-A961-BAB46C4AF265}"/>
              </a:ext>
            </a:extLst>
          </p:cNvPr>
          <p:cNvCxnSpPr>
            <a:cxnSpLocks/>
          </p:cNvCxnSpPr>
          <p:nvPr/>
        </p:nvCxnSpPr>
        <p:spPr>
          <a:xfrm flipV="1">
            <a:off x="2497872" y="3235219"/>
            <a:ext cx="1459209" cy="145489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pilforbindelse 12">
            <a:extLst>
              <a:ext uri="{FF2B5EF4-FFF2-40B4-BE49-F238E27FC236}">
                <a16:creationId xmlns:a16="http://schemas.microsoft.com/office/drawing/2014/main" id="{41E8014C-1579-6AC6-3E5B-295FD48A5CCD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5" name="Tekstfelt 14">
            <a:extLst>
              <a:ext uri="{FF2B5EF4-FFF2-40B4-BE49-F238E27FC236}">
                <a16:creationId xmlns:a16="http://schemas.microsoft.com/office/drawing/2014/main" id="{A11DEED4-9FAA-3040-8DC7-428FC5F35FF5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16" name="Tekstfelt 15">
            <a:extLst>
              <a:ext uri="{FF2B5EF4-FFF2-40B4-BE49-F238E27FC236}">
                <a16:creationId xmlns:a16="http://schemas.microsoft.com/office/drawing/2014/main" id="{669ED335-D1D3-8A6E-2E39-1F58CA8C46FD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17" name="Lige pilforbindelse 16">
            <a:extLst>
              <a:ext uri="{FF2B5EF4-FFF2-40B4-BE49-F238E27FC236}">
                <a16:creationId xmlns:a16="http://schemas.microsoft.com/office/drawing/2014/main" id="{507ADC08-8B5E-C605-D3F7-638AD53DC1D8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" name="Tekstfelt 17">
            <a:extLst>
              <a:ext uri="{FF2B5EF4-FFF2-40B4-BE49-F238E27FC236}">
                <a16:creationId xmlns:a16="http://schemas.microsoft.com/office/drawing/2014/main" id="{F59709B9-2FF7-50D2-E097-DD6A2C711C9F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19" name="Tekstfelt 18">
            <a:extLst>
              <a:ext uri="{FF2B5EF4-FFF2-40B4-BE49-F238E27FC236}">
                <a16:creationId xmlns:a16="http://schemas.microsoft.com/office/drawing/2014/main" id="{58255306-EBB1-2661-AAE0-5F7E075BE472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0" name="Lige pilforbindelse 19">
            <a:extLst>
              <a:ext uri="{FF2B5EF4-FFF2-40B4-BE49-F238E27FC236}">
                <a16:creationId xmlns:a16="http://schemas.microsoft.com/office/drawing/2014/main" id="{ED22626E-5172-15FF-C1A8-3ADB9DE4C3BD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Tekstfelt 20">
            <a:extLst>
              <a:ext uri="{FF2B5EF4-FFF2-40B4-BE49-F238E27FC236}">
                <a16:creationId xmlns:a16="http://schemas.microsoft.com/office/drawing/2014/main" id="{66998319-5081-AD47-42BF-4FDEBA6254F1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2" name="Lige pilforbindelse 21">
            <a:extLst>
              <a:ext uri="{FF2B5EF4-FFF2-40B4-BE49-F238E27FC236}">
                <a16:creationId xmlns:a16="http://schemas.microsoft.com/office/drawing/2014/main" id="{BA7EB7FB-B56B-9369-8AF4-6A0A5F426F1C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" name="Tekstfelt 23">
            <a:extLst>
              <a:ext uri="{FF2B5EF4-FFF2-40B4-BE49-F238E27FC236}">
                <a16:creationId xmlns:a16="http://schemas.microsoft.com/office/drawing/2014/main" id="{A92EB143-0F2D-22F3-E697-E7A4E3BF92ED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5" name="Tekstfelt 24">
            <a:extLst>
              <a:ext uri="{FF2B5EF4-FFF2-40B4-BE49-F238E27FC236}">
                <a16:creationId xmlns:a16="http://schemas.microsoft.com/office/drawing/2014/main" id="{36A99428-985B-9FB8-BBAB-0B99AACC5673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26" name="Tekstfelt 25">
            <a:extLst>
              <a:ext uri="{FF2B5EF4-FFF2-40B4-BE49-F238E27FC236}">
                <a16:creationId xmlns:a16="http://schemas.microsoft.com/office/drawing/2014/main" id="{B5F15EF8-687D-B9F0-8234-AE57001A3D6C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14529797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7D91981-4044-029A-97AC-E7DE569D956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el 11">
            <a:extLst>
              <a:ext uri="{FF2B5EF4-FFF2-40B4-BE49-F238E27FC236}">
                <a16:creationId xmlns:a16="http://schemas.microsoft.com/office/drawing/2014/main" id="{ECF0C69A-B6C8-05C9-29D0-B6777EADB29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5A4E4B04-7F79-431D-2F06-21875A1A5BE1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C08FD168-31F0-EB67-BD2A-665C85B58196}"/>
              </a:ext>
            </a:extLst>
          </p:cNvPr>
          <p:cNvCxnSpPr>
            <a:cxnSpLocks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DF8AE719-B67A-4653-B060-30811A542074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2A71D226-70E5-114B-E43A-5BCC8FAD5D80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71436885-3E7A-E0F2-61AE-AA2B34572056}"/>
              </a:ext>
            </a:extLst>
          </p:cNvPr>
          <p:cNvCxnSpPr>
            <a:cxnSpLocks/>
          </p:cNvCxnSpPr>
          <p:nvPr/>
        </p:nvCxnSpPr>
        <p:spPr>
          <a:xfrm flipH="1" flipV="1">
            <a:off x="3906650" y="1813735"/>
            <a:ext cx="753000" cy="142148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C614E4A8-6E87-F3F4-9CF6-558F9638EBF7}"/>
              </a:ext>
            </a:extLst>
          </p:cNvPr>
          <p:cNvCxnSpPr>
            <a:cxnSpLocks/>
          </p:cNvCxnSpPr>
          <p:nvPr/>
        </p:nvCxnSpPr>
        <p:spPr>
          <a:xfrm flipH="1">
            <a:off x="6824856" y="2524477"/>
            <a:ext cx="2135967" cy="216563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B48ED734-7990-D4CA-FD73-984DA6010F04}"/>
              </a:ext>
            </a:extLst>
          </p:cNvPr>
          <p:cNvCxnSpPr>
            <a:cxnSpLocks/>
          </p:cNvCxnSpPr>
          <p:nvPr/>
        </p:nvCxnSpPr>
        <p:spPr>
          <a:xfrm flipH="1" flipV="1">
            <a:off x="1038564" y="7583728"/>
            <a:ext cx="2170239" cy="72313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8F68C5AD-2767-6FC2-CE69-4B730D600190}"/>
              </a:ext>
            </a:extLst>
          </p:cNvPr>
          <p:cNvCxnSpPr>
            <a:cxnSpLocks/>
          </p:cNvCxnSpPr>
          <p:nvPr/>
        </p:nvCxnSpPr>
        <p:spPr>
          <a:xfrm flipH="1" flipV="1">
            <a:off x="6844846" y="7528845"/>
            <a:ext cx="1466087" cy="220748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D09D3F27-70CC-C8DB-1D7D-AD7AC01D58DD}"/>
              </a:ext>
            </a:extLst>
          </p:cNvPr>
          <p:cNvCxnSpPr>
            <a:cxnSpLocks/>
          </p:cNvCxnSpPr>
          <p:nvPr/>
        </p:nvCxnSpPr>
        <p:spPr>
          <a:xfrm flipV="1">
            <a:off x="3231162" y="6847663"/>
            <a:ext cx="1428488" cy="145920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9CB1072F-EF55-B3C2-8715-3F14B0048AD0}"/>
              </a:ext>
            </a:extLst>
          </p:cNvPr>
          <p:cNvCxnSpPr>
            <a:cxnSpLocks/>
          </p:cNvCxnSpPr>
          <p:nvPr/>
        </p:nvCxnSpPr>
        <p:spPr>
          <a:xfrm flipV="1">
            <a:off x="2493453" y="1819320"/>
            <a:ext cx="1430701" cy="141589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8F936FA6-FF73-F22E-E254-2A4AEB65CEE1}"/>
              </a:ext>
            </a:extLst>
          </p:cNvPr>
          <p:cNvCxnSpPr>
            <a:cxnSpLocks/>
          </p:cNvCxnSpPr>
          <p:nvPr/>
        </p:nvCxnSpPr>
        <p:spPr>
          <a:xfrm flipH="1">
            <a:off x="8960823" y="2524477"/>
            <a:ext cx="1465876" cy="1635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A224F8E6-59E2-6FEB-B9BB-A8CD92949254}"/>
              </a:ext>
            </a:extLst>
          </p:cNvPr>
          <p:cNvCxnSpPr>
            <a:cxnSpLocks/>
          </p:cNvCxnSpPr>
          <p:nvPr/>
        </p:nvCxnSpPr>
        <p:spPr>
          <a:xfrm flipH="1" flipV="1">
            <a:off x="8310933" y="9708655"/>
            <a:ext cx="1404567" cy="1497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Lige forbindelse 14">
            <a:extLst>
              <a:ext uri="{FF2B5EF4-FFF2-40B4-BE49-F238E27FC236}">
                <a16:creationId xmlns:a16="http://schemas.microsoft.com/office/drawing/2014/main" id="{AE8F363D-C176-70D2-3879-3CAA5C793BA4}"/>
              </a:ext>
            </a:extLst>
          </p:cNvPr>
          <p:cNvCxnSpPr>
            <a:cxnSpLocks/>
          </p:cNvCxnSpPr>
          <p:nvPr/>
        </p:nvCxnSpPr>
        <p:spPr>
          <a:xfrm flipH="1">
            <a:off x="9703622" y="9007231"/>
            <a:ext cx="699494" cy="716403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Lige pilforbindelse 16">
            <a:extLst>
              <a:ext uri="{FF2B5EF4-FFF2-40B4-BE49-F238E27FC236}">
                <a16:creationId xmlns:a16="http://schemas.microsoft.com/office/drawing/2014/main" id="{03617D92-6DEE-990E-9C69-5855B4395E03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" name="Tekstfelt 17">
            <a:extLst>
              <a:ext uri="{FF2B5EF4-FFF2-40B4-BE49-F238E27FC236}">
                <a16:creationId xmlns:a16="http://schemas.microsoft.com/office/drawing/2014/main" id="{74E429D4-19A1-8289-9CC4-494B3A976C82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19" name="Tekstfelt 18">
            <a:extLst>
              <a:ext uri="{FF2B5EF4-FFF2-40B4-BE49-F238E27FC236}">
                <a16:creationId xmlns:a16="http://schemas.microsoft.com/office/drawing/2014/main" id="{627F0061-1D8F-0B09-9FDF-046DEB4C2268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0" name="Lige pilforbindelse 19">
            <a:extLst>
              <a:ext uri="{FF2B5EF4-FFF2-40B4-BE49-F238E27FC236}">
                <a16:creationId xmlns:a16="http://schemas.microsoft.com/office/drawing/2014/main" id="{AF62605F-D0BD-38F7-1710-2DFAC69EA05D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Tekstfelt 20">
            <a:extLst>
              <a:ext uri="{FF2B5EF4-FFF2-40B4-BE49-F238E27FC236}">
                <a16:creationId xmlns:a16="http://schemas.microsoft.com/office/drawing/2014/main" id="{4895856E-FECE-0F80-E1AC-0E8F4135B507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2" name="Tekstfelt 21">
            <a:extLst>
              <a:ext uri="{FF2B5EF4-FFF2-40B4-BE49-F238E27FC236}">
                <a16:creationId xmlns:a16="http://schemas.microsoft.com/office/drawing/2014/main" id="{DB3B6A3C-9FB3-1A05-3E50-3623CD4BEA1A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4" name="Lige pilforbindelse 23">
            <a:extLst>
              <a:ext uri="{FF2B5EF4-FFF2-40B4-BE49-F238E27FC236}">
                <a16:creationId xmlns:a16="http://schemas.microsoft.com/office/drawing/2014/main" id="{C5FF7F5F-1F82-2BEE-CAC1-02259C18DC2B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" name="Tekstfelt 24">
            <a:extLst>
              <a:ext uri="{FF2B5EF4-FFF2-40B4-BE49-F238E27FC236}">
                <a16:creationId xmlns:a16="http://schemas.microsoft.com/office/drawing/2014/main" id="{AC7CB697-F92B-2A67-ED29-3FF8981ECA64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6" name="Lige pilforbindelse 25">
            <a:extLst>
              <a:ext uri="{FF2B5EF4-FFF2-40B4-BE49-F238E27FC236}">
                <a16:creationId xmlns:a16="http://schemas.microsoft.com/office/drawing/2014/main" id="{14ADF8F7-2F13-568F-1F83-7F4EA3262785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8" name="Tekstfelt 27">
            <a:extLst>
              <a:ext uri="{FF2B5EF4-FFF2-40B4-BE49-F238E27FC236}">
                <a16:creationId xmlns:a16="http://schemas.microsoft.com/office/drawing/2014/main" id="{C8C78B1C-E528-6350-8073-A9B606BFE7C2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9" name="Tekstfelt 28">
            <a:extLst>
              <a:ext uri="{FF2B5EF4-FFF2-40B4-BE49-F238E27FC236}">
                <a16:creationId xmlns:a16="http://schemas.microsoft.com/office/drawing/2014/main" id="{7D00F3A5-3BB3-7888-96BA-145688C14005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31" name="Tekstfelt 30">
            <a:extLst>
              <a:ext uri="{FF2B5EF4-FFF2-40B4-BE49-F238E27FC236}">
                <a16:creationId xmlns:a16="http://schemas.microsoft.com/office/drawing/2014/main" id="{F61A5AFA-BD92-0A16-CC93-5FFCB20777A1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32" name="Lige forbindelse 31">
            <a:extLst>
              <a:ext uri="{FF2B5EF4-FFF2-40B4-BE49-F238E27FC236}">
                <a16:creationId xmlns:a16="http://schemas.microsoft.com/office/drawing/2014/main" id="{2EF0845B-ED59-798E-277C-03AC3C68C454}"/>
              </a:ext>
            </a:extLst>
          </p:cNvPr>
          <p:cNvCxnSpPr>
            <a:cxnSpLocks/>
          </p:cNvCxnSpPr>
          <p:nvPr/>
        </p:nvCxnSpPr>
        <p:spPr>
          <a:xfrm>
            <a:off x="1035984" y="3232851"/>
            <a:ext cx="146791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9530450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4321676-6936-7301-DDB3-59504509F1B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Tabel 14">
            <a:extLst>
              <a:ext uri="{FF2B5EF4-FFF2-40B4-BE49-F238E27FC236}">
                <a16:creationId xmlns:a16="http://schemas.microsoft.com/office/drawing/2014/main" id="{383F1C34-6D98-419B-9950-3F02EC845C8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797F6094-817E-525F-5455-00E29D5C8836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D980440F-FD2A-EFB7-385D-17AFC44BEF3E}"/>
              </a:ext>
            </a:extLst>
          </p:cNvPr>
          <p:cNvCxnSpPr>
            <a:cxnSpLocks/>
          </p:cNvCxnSpPr>
          <p:nvPr/>
        </p:nvCxnSpPr>
        <p:spPr>
          <a:xfrm flipV="1">
            <a:off x="6792145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096949D8-9BE4-C5D7-FC40-74E8E970F7B9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4A5D1201-5900-A2C9-9E40-A819E45DD0BA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E27740DE-F240-794D-E982-80AEDD70C392}"/>
              </a:ext>
            </a:extLst>
          </p:cNvPr>
          <p:cNvCxnSpPr>
            <a:cxnSpLocks/>
          </p:cNvCxnSpPr>
          <p:nvPr/>
        </p:nvCxnSpPr>
        <p:spPr>
          <a:xfrm flipH="1" flipV="1">
            <a:off x="1042040" y="2511474"/>
            <a:ext cx="730176" cy="76565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F055D84F-F956-F22F-422E-70C287A0F49F}"/>
              </a:ext>
            </a:extLst>
          </p:cNvPr>
          <p:cNvCxnSpPr>
            <a:cxnSpLocks/>
          </p:cNvCxnSpPr>
          <p:nvPr/>
        </p:nvCxnSpPr>
        <p:spPr>
          <a:xfrm flipH="1" flipV="1">
            <a:off x="6803422" y="7537112"/>
            <a:ext cx="1487752" cy="2182408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142FF21C-D44D-3D17-B9BC-841A0949F3D8}"/>
              </a:ext>
            </a:extLst>
          </p:cNvPr>
          <p:cNvCxnSpPr>
            <a:cxnSpLocks/>
          </p:cNvCxnSpPr>
          <p:nvPr/>
        </p:nvCxnSpPr>
        <p:spPr>
          <a:xfrm flipH="1">
            <a:off x="8284029" y="7583728"/>
            <a:ext cx="2112724" cy="212866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12E56FB5-0885-9F04-588A-31FFE4E6D935}"/>
              </a:ext>
            </a:extLst>
          </p:cNvPr>
          <p:cNvCxnSpPr>
            <a:cxnSpLocks/>
          </p:cNvCxnSpPr>
          <p:nvPr/>
        </p:nvCxnSpPr>
        <p:spPr>
          <a:xfrm flipH="1" flipV="1">
            <a:off x="2498519" y="2511474"/>
            <a:ext cx="694223" cy="72374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DA960B5D-EB17-0E3E-140A-6AC889A17869}"/>
              </a:ext>
            </a:extLst>
          </p:cNvPr>
          <p:cNvCxnSpPr>
            <a:cxnSpLocks/>
          </p:cNvCxnSpPr>
          <p:nvPr/>
        </p:nvCxnSpPr>
        <p:spPr>
          <a:xfrm flipV="1">
            <a:off x="1782362" y="2511474"/>
            <a:ext cx="699178" cy="76581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D5AF1399-06CC-EF4A-3065-2174721C6356}"/>
              </a:ext>
            </a:extLst>
          </p:cNvPr>
          <p:cNvCxnSpPr>
            <a:cxnSpLocks/>
          </p:cNvCxnSpPr>
          <p:nvPr/>
        </p:nvCxnSpPr>
        <p:spPr>
          <a:xfrm flipH="1">
            <a:off x="1032560" y="7583728"/>
            <a:ext cx="739656" cy="147670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FB145D12-EEBB-DB5E-871A-AD56901C32E7}"/>
              </a:ext>
            </a:extLst>
          </p:cNvPr>
          <p:cNvCxnSpPr>
            <a:cxnSpLocks/>
          </p:cNvCxnSpPr>
          <p:nvPr/>
        </p:nvCxnSpPr>
        <p:spPr>
          <a:xfrm flipH="1">
            <a:off x="2456290" y="6824824"/>
            <a:ext cx="2240704" cy="218510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4A1BCF11-EEFA-181E-61E9-13EEC92755A8}"/>
              </a:ext>
            </a:extLst>
          </p:cNvPr>
          <p:cNvCxnSpPr>
            <a:cxnSpLocks/>
          </p:cNvCxnSpPr>
          <p:nvPr/>
        </p:nvCxnSpPr>
        <p:spPr>
          <a:xfrm>
            <a:off x="1744919" y="7559672"/>
            <a:ext cx="711371" cy="144755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E30347A5-B157-DB76-EAD2-56F9891AD3BE}"/>
              </a:ext>
            </a:extLst>
          </p:cNvPr>
          <p:cNvCxnSpPr>
            <a:cxnSpLocks/>
          </p:cNvCxnSpPr>
          <p:nvPr/>
        </p:nvCxnSpPr>
        <p:spPr>
          <a:xfrm flipH="1" flipV="1">
            <a:off x="6769554" y="2521337"/>
            <a:ext cx="2890059" cy="213412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C0B35574-99C0-6762-D590-61A6A27E2AE4}"/>
              </a:ext>
            </a:extLst>
          </p:cNvPr>
          <p:cNvCxnSpPr>
            <a:cxnSpLocks/>
          </p:cNvCxnSpPr>
          <p:nvPr/>
        </p:nvCxnSpPr>
        <p:spPr>
          <a:xfrm flipV="1">
            <a:off x="9660648" y="3226330"/>
            <a:ext cx="702237" cy="145043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Lige forbindelse 18">
            <a:extLst>
              <a:ext uri="{FF2B5EF4-FFF2-40B4-BE49-F238E27FC236}">
                <a16:creationId xmlns:a16="http://schemas.microsoft.com/office/drawing/2014/main" id="{03163D28-2CB5-BEB7-3280-AD4F494DCE10}"/>
              </a:ext>
            </a:extLst>
          </p:cNvPr>
          <p:cNvCxnSpPr>
            <a:cxnSpLocks/>
          </p:cNvCxnSpPr>
          <p:nvPr/>
        </p:nvCxnSpPr>
        <p:spPr>
          <a:xfrm flipV="1">
            <a:off x="3192742" y="2511474"/>
            <a:ext cx="758553" cy="72374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Lige pilforbindelse 16">
            <a:extLst>
              <a:ext uri="{FF2B5EF4-FFF2-40B4-BE49-F238E27FC236}">
                <a16:creationId xmlns:a16="http://schemas.microsoft.com/office/drawing/2014/main" id="{078A6C06-7C77-C752-F6EE-A08B7A99C87F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" name="Tekstfelt 17">
            <a:extLst>
              <a:ext uri="{FF2B5EF4-FFF2-40B4-BE49-F238E27FC236}">
                <a16:creationId xmlns:a16="http://schemas.microsoft.com/office/drawing/2014/main" id="{CD574127-1BA1-59EF-A40A-EE2BA60FDF42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0" name="Tekstfelt 19">
            <a:extLst>
              <a:ext uri="{FF2B5EF4-FFF2-40B4-BE49-F238E27FC236}">
                <a16:creationId xmlns:a16="http://schemas.microsoft.com/office/drawing/2014/main" id="{646B84B3-7A17-B091-8DDF-A2E2B1779076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1" name="Lige pilforbindelse 20">
            <a:extLst>
              <a:ext uri="{FF2B5EF4-FFF2-40B4-BE49-F238E27FC236}">
                <a16:creationId xmlns:a16="http://schemas.microsoft.com/office/drawing/2014/main" id="{15B1A35A-434F-1361-4FF0-56569CC6B242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4" name="Tekstfelt 23">
            <a:extLst>
              <a:ext uri="{FF2B5EF4-FFF2-40B4-BE49-F238E27FC236}">
                <a16:creationId xmlns:a16="http://schemas.microsoft.com/office/drawing/2014/main" id="{1FB26C9A-CD6D-8BF3-90A7-628195D24AC5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5" name="Tekstfelt 24">
            <a:extLst>
              <a:ext uri="{FF2B5EF4-FFF2-40B4-BE49-F238E27FC236}">
                <a16:creationId xmlns:a16="http://schemas.microsoft.com/office/drawing/2014/main" id="{E24C0F97-90D3-B34B-12E1-FF3F822C0E9D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6" name="Lige pilforbindelse 25">
            <a:extLst>
              <a:ext uri="{FF2B5EF4-FFF2-40B4-BE49-F238E27FC236}">
                <a16:creationId xmlns:a16="http://schemas.microsoft.com/office/drawing/2014/main" id="{AA30AA46-8D4C-816A-4941-81C549EDBA8F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8" name="Tekstfelt 27">
            <a:extLst>
              <a:ext uri="{FF2B5EF4-FFF2-40B4-BE49-F238E27FC236}">
                <a16:creationId xmlns:a16="http://schemas.microsoft.com/office/drawing/2014/main" id="{CAFAD6BE-31B1-DF89-E627-A923A7A99EC3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9" name="Lige pilforbindelse 28">
            <a:extLst>
              <a:ext uri="{FF2B5EF4-FFF2-40B4-BE49-F238E27FC236}">
                <a16:creationId xmlns:a16="http://schemas.microsoft.com/office/drawing/2014/main" id="{48CD3093-47BC-2E63-E3E7-D1E0D0DDBFBD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1" name="Tekstfelt 30">
            <a:extLst>
              <a:ext uri="{FF2B5EF4-FFF2-40B4-BE49-F238E27FC236}">
                <a16:creationId xmlns:a16="http://schemas.microsoft.com/office/drawing/2014/main" id="{A9EFDBDE-1ECC-4B2E-29EE-D98846D752D5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32" name="Tekstfelt 31">
            <a:extLst>
              <a:ext uri="{FF2B5EF4-FFF2-40B4-BE49-F238E27FC236}">
                <a16:creationId xmlns:a16="http://schemas.microsoft.com/office/drawing/2014/main" id="{2FDB65B0-AC1B-8C36-D4ED-FF88F94B413F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33" name="Tekstfelt 32">
            <a:extLst>
              <a:ext uri="{FF2B5EF4-FFF2-40B4-BE49-F238E27FC236}">
                <a16:creationId xmlns:a16="http://schemas.microsoft.com/office/drawing/2014/main" id="{E7A0CC01-191C-76CF-2DAE-77D9A8FB9FB9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35878420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F31C116-793B-B7A9-B3A1-AC3E14F6214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el 11">
            <a:extLst>
              <a:ext uri="{FF2B5EF4-FFF2-40B4-BE49-F238E27FC236}">
                <a16:creationId xmlns:a16="http://schemas.microsoft.com/office/drawing/2014/main" id="{C38FE204-EC26-7DF5-B953-8168FFFB6D1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13B5F8B7-AEF2-F7A1-23C7-06021AD62A3D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4A89930D-31F0-5E78-4754-D465C94BBF57}"/>
              </a:ext>
            </a:extLst>
          </p:cNvPr>
          <p:cNvCxnSpPr>
            <a:cxnSpLocks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29BF63FD-A203-0186-32D5-F4EB263DAA87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74E6B5C6-5C51-ED4A-83CD-B6739A11295D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371C739C-1A83-F0FA-B66F-9A7B9C6EB9FF}"/>
              </a:ext>
            </a:extLst>
          </p:cNvPr>
          <p:cNvCxnSpPr>
            <a:cxnSpLocks/>
          </p:cNvCxnSpPr>
          <p:nvPr/>
        </p:nvCxnSpPr>
        <p:spPr>
          <a:xfrm flipH="1" flipV="1">
            <a:off x="1050825" y="2474470"/>
            <a:ext cx="721391" cy="1480317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C7F7F159-A0B4-C3A8-9816-3C39F0168B3C}"/>
              </a:ext>
            </a:extLst>
          </p:cNvPr>
          <p:cNvCxnSpPr>
            <a:cxnSpLocks/>
          </p:cNvCxnSpPr>
          <p:nvPr/>
        </p:nvCxnSpPr>
        <p:spPr>
          <a:xfrm flipV="1">
            <a:off x="3208225" y="2538548"/>
            <a:ext cx="1440777" cy="141623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3D4DED4E-636C-8240-92F0-824B11E367A4}"/>
              </a:ext>
            </a:extLst>
          </p:cNvPr>
          <p:cNvCxnSpPr>
            <a:cxnSpLocks/>
          </p:cNvCxnSpPr>
          <p:nvPr/>
        </p:nvCxnSpPr>
        <p:spPr>
          <a:xfrm>
            <a:off x="1748046" y="3958490"/>
            <a:ext cx="1481565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82E27131-6155-F0C9-0B2D-9804E46D81CF}"/>
              </a:ext>
            </a:extLst>
          </p:cNvPr>
          <p:cNvCxnSpPr>
            <a:cxnSpLocks/>
          </p:cNvCxnSpPr>
          <p:nvPr/>
        </p:nvCxnSpPr>
        <p:spPr>
          <a:xfrm>
            <a:off x="6799318" y="4679150"/>
            <a:ext cx="3589281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618194C1-1767-E687-A8AF-BD36BA953E82}"/>
              </a:ext>
            </a:extLst>
          </p:cNvPr>
          <p:cNvCxnSpPr>
            <a:cxnSpLocks/>
          </p:cNvCxnSpPr>
          <p:nvPr/>
        </p:nvCxnSpPr>
        <p:spPr>
          <a:xfrm>
            <a:off x="6812837" y="7575052"/>
            <a:ext cx="3601163" cy="609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6596A412-32CD-2FAA-F878-795C7C01CE3A}"/>
              </a:ext>
            </a:extLst>
          </p:cNvPr>
          <p:cNvCxnSpPr>
            <a:cxnSpLocks/>
          </p:cNvCxnSpPr>
          <p:nvPr/>
        </p:nvCxnSpPr>
        <p:spPr>
          <a:xfrm>
            <a:off x="1051609" y="7551459"/>
            <a:ext cx="720607" cy="724975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ED7831AE-2AF1-C3F5-B9FE-005B49DA20EB}"/>
              </a:ext>
            </a:extLst>
          </p:cNvPr>
          <p:cNvCxnSpPr>
            <a:cxnSpLocks/>
          </p:cNvCxnSpPr>
          <p:nvPr/>
        </p:nvCxnSpPr>
        <p:spPr>
          <a:xfrm>
            <a:off x="1748046" y="8258843"/>
            <a:ext cx="1440587" cy="736802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BDBDEB37-AB2F-3CD7-6BCB-B6EC7C39D7E2}"/>
              </a:ext>
            </a:extLst>
          </p:cNvPr>
          <p:cNvCxnSpPr>
            <a:cxnSpLocks/>
          </p:cNvCxnSpPr>
          <p:nvPr/>
        </p:nvCxnSpPr>
        <p:spPr>
          <a:xfrm flipH="1">
            <a:off x="3188633" y="9007231"/>
            <a:ext cx="1460369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Lige pilforbindelse 14">
            <a:extLst>
              <a:ext uri="{FF2B5EF4-FFF2-40B4-BE49-F238E27FC236}">
                <a16:creationId xmlns:a16="http://schemas.microsoft.com/office/drawing/2014/main" id="{9B3BF095-5A7A-EE0C-1642-CD7E465AD057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6" name="Tekstfelt 15">
            <a:extLst>
              <a:ext uri="{FF2B5EF4-FFF2-40B4-BE49-F238E27FC236}">
                <a16:creationId xmlns:a16="http://schemas.microsoft.com/office/drawing/2014/main" id="{FE13F966-4C73-C175-B75B-06502F13C72B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17" name="Tekstfelt 16">
            <a:extLst>
              <a:ext uri="{FF2B5EF4-FFF2-40B4-BE49-F238E27FC236}">
                <a16:creationId xmlns:a16="http://schemas.microsoft.com/office/drawing/2014/main" id="{1E9CBC44-C82C-3941-7F92-F3F42E5B30E8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18" name="Lige pilforbindelse 17">
            <a:extLst>
              <a:ext uri="{FF2B5EF4-FFF2-40B4-BE49-F238E27FC236}">
                <a16:creationId xmlns:a16="http://schemas.microsoft.com/office/drawing/2014/main" id="{E2014C43-36DA-C945-B837-889CEDB90507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" name="Tekstfelt 18">
            <a:extLst>
              <a:ext uri="{FF2B5EF4-FFF2-40B4-BE49-F238E27FC236}">
                <a16:creationId xmlns:a16="http://schemas.microsoft.com/office/drawing/2014/main" id="{A94D2463-74FF-91D4-36EB-B69D5385FE83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0" name="Tekstfelt 19">
            <a:extLst>
              <a:ext uri="{FF2B5EF4-FFF2-40B4-BE49-F238E27FC236}">
                <a16:creationId xmlns:a16="http://schemas.microsoft.com/office/drawing/2014/main" id="{10F85524-FF77-B930-0380-C13BD85E7773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1" name="Lige pilforbindelse 20">
            <a:extLst>
              <a:ext uri="{FF2B5EF4-FFF2-40B4-BE49-F238E27FC236}">
                <a16:creationId xmlns:a16="http://schemas.microsoft.com/office/drawing/2014/main" id="{B654070C-F07C-BFD2-D815-2ED3CE5A0F0F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" name="Tekstfelt 21">
            <a:extLst>
              <a:ext uri="{FF2B5EF4-FFF2-40B4-BE49-F238E27FC236}">
                <a16:creationId xmlns:a16="http://schemas.microsoft.com/office/drawing/2014/main" id="{9FE74229-EF0F-626B-631D-D9F1AC3AAFFD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4" name="Lige pilforbindelse 23">
            <a:extLst>
              <a:ext uri="{FF2B5EF4-FFF2-40B4-BE49-F238E27FC236}">
                <a16:creationId xmlns:a16="http://schemas.microsoft.com/office/drawing/2014/main" id="{E1E3C2D3-766E-A86A-2421-05240E9DDDB0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" name="Tekstfelt 24">
            <a:extLst>
              <a:ext uri="{FF2B5EF4-FFF2-40B4-BE49-F238E27FC236}">
                <a16:creationId xmlns:a16="http://schemas.microsoft.com/office/drawing/2014/main" id="{DF88E142-4224-67B4-D463-E26D9B1082F8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6" name="Tekstfelt 25">
            <a:extLst>
              <a:ext uri="{FF2B5EF4-FFF2-40B4-BE49-F238E27FC236}">
                <a16:creationId xmlns:a16="http://schemas.microsoft.com/office/drawing/2014/main" id="{3B2455CF-76FE-6AA3-3701-16A82317C271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28" name="Tekstfelt 27">
            <a:extLst>
              <a:ext uri="{FF2B5EF4-FFF2-40B4-BE49-F238E27FC236}">
                <a16:creationId xmlns:a16="http://schemas.microsoft.com/office/drawing/2014/main" id="{1E637DD1-7807-91DB-E90C-F50130A381A7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302622611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80EB33D-4523-3652-4A67-FCD993F1433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5" name="Tabel 14">
            <a:extLst>
              <a:ext uri="{FF2B5EF4-FFF2-40B4-BE49-F238E27FC236}">
                <a16:creationId xmlns:a16="http://schemas.microsoft.com/office/drawing/2014/main" id="{18759DD1-6E5F-F5F9-B24E-6B0E432F32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22377019"/>
              </p:ext>
            </p:extLst>
          </p:nvPr>
        </p:nvGraphicFramePr>
        <p:xfrm>
          <a:off x="322351" y="1079171"/>
          <a:ext cx="10788585" cy="9364238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719239">
                  <a:extLst>
                    <a:ext uri="{9D8B030D-6E8A-4147-A177-3AD203B41FA5}">
                      <a16:colId xmlns:a16="http://schemas.microsoft.com/office/drawing/2014/main" val="20398339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714703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77398488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671267465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358792063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049267713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25220774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5977505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9780527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411068800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73405256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2425395592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4194594197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1973576571"/>
                    </a:ext>
                  </a:extLst>
                </a:gridCol>
                <a:gridCol w="719239">
                  <a:extLst>
                    <a:ext uri="{9D8B030D-6E8A-4147-A177-3AD203B41FA5}">
                      <a16:colId xmlns:a16="http://schemas.microsoft.com/office/drawing/2014/main" val="508400729"/>
                    </a:ext>
                  </a:extLst>
                </a:gridCol>
              </a:tblGrid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5949558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309833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72699898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37809152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3584889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730109542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031326479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45089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823063283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81444557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12574326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155976831"/>
                  </a:ext>
                </a:extLst>
              </a:tr>
              <a:tr h="720326"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da-DK" dirty="0">
                        <a:solidFill>
                          <a:schemeClr val="bg1">
                            <a:lumMod val="65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628318157"/>
                  </a:ext>
                </a:extLst>
              </a:tr>
            </a:tbl>
          </a:graphicData>
        </a:graphic>
      </p:graphicFrame>
      <p:cxnSp>
        <p:nvCxnSpPr>
          <p:cNvPr id="6" name="Lige pilforbindelse 5">
            <a:extLst>
              <a:ext uri="{FF2B5EF4-FFF2-40B4-BE49-F238E27FC236}">
                <a16:creationId xmlns:a16="http://schemas.microsoft.com/office/drawing/2014/main" id="{6AAF64EA-21A6-10B8-3888-3AB47CEAFAAF}"/>
              </a:ext>
            </a:extLst>
          </p:cNvPr>
          <p:cNvCxnSpPr>
            <a:cxnSpLocks/>
          </p:cNvCxnSpPr>
          <p:nvPr/>
        </p:nvCxnSpPr>
        <p:spPr>
          <a:xfrm flipV="1">
            <a:off x="1047726" y="468088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Lige pilforbindelse 40">
            <a:extLst>
              <a:ext uri="{FF2B5EF4-FFF2-40B4-BE49-F238E27FC236}">
                <a16:creationId xmlns:a16="http://schemas.microsoft.com/office/drawing/2014/main" id="{D3986771-2C54-BCF5-F460-1293BCCA9C0B}"/>
              </a:ext>
            </a:extLst>
          </p:cNvPr>
          <p:cNvCxnSpPr>
            <a:cxnSpLocks/>
          </p:cNvCxnSpPr>
          <p:nvPr/>
        </p:nvCxnSpPr>
        <p:spPr>
          <a:xfrm flipV="1">
            <a:off x="6800612" y="4678305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5" name="Lige pilforbindelse 54">
            <a:extLst>
              <a:ext uri="{FF2B5EF4-FFF2-40B4-BE49-F238E27FC236}">
                <a16:creationId xmlns:a16="http://schemas.microsoft.com/office/drawing/2014/main" id="{1832CAAC-7DEE-9031-570B-21ED1DA329CB}"/>
              </a:ext>
            </a:extLst>
          </p:cNvPr>
          <p:cNvCxnSpPr>
            <a:cxnSpLocks/>
          </p:cNvCxnSpPr>
          <p:nvPr/>
        </p:nvCxnSpPr>
        <p:spPr>
          <a:xfrm flipV="1">
            <a:off x="1029643" y="9730749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6" name="Lige pilforbindelse 65">
            <a:extLst>
              <a:ext uri="{FF2B5EF4-FFF2-40B4-BE49-F238E27FC236}">
                <a16:creationId xmlns:a16="http://schemas.microsoft.com/office/drawing/2014/main" id="{EC0908C0-1F81-9578-38CB-3FC623BE29D8}"/>
              </a:ext>
            </a:extLst>
          </p:cNvPr>
          <p:cNvCxnSpPr>
            <a:cxnSpLocks/>
          </p:cNvCxnSpPr>
          <p:nvPr/>
        </p:nvCxnSpPr>
        <p:spPr>
          <a:xfrm flipV="1">
            <a:off x="6812837" y="9719520"/>
            <a:ext cx="3783303" cy="5585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" name="Lige forbindelse 1">
            <a:extLst>
              <a:ext uri="{FF2B5EF4-FFF2-40B4-BE49-F238E27FC236}">
                <a16:creationId xmlns:a16="http://schemas.microsoft.com/office/drawing/2014/main" id="{F6D1AC8E-2EF9-771F-EC2D-C75BDD1F50B6}"/>
              </a:ext>
            </a:extLst>
          </p:cNvPr>
          <p:cNvCxnSpPr>
            <a:cxnSpLocks/>
          </p:cNvCxnSpPr>
          <p:nvPr/>
        </p:nvCxnSpPr>
        <p:spPr>
          <a:xfrm flipH="1" flipV="1">
            <a:off x="1047726" y="2514684"/>
            <a:ext cx="1447322" cy="1465344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Lige forbindelse 2">
            <a:extLst>
              <a:ext uri="{FF2B5EF4-FFF2-40B4-BE49-F238E27FC236}">
                <a16:creationId xmlns:a16="http://schemas.microsoft.com/office/drawing/2014/main" id="{5DA16D2D-E4A2-643B-C8DC-C78F7187765C}"/>
              </a:ext>
            </a:extLst>
          </p:cNvPr>
          <p:cNvCxnSpPr>
            <a:cxnSpLocks/>
          </p:cNvCxnSpPr>
          <p:nvPr/>
        </p:nvCxnSpPr>
        <p:spPr>
          <a:xfrm flipV="1">
            <a:off x="3912793" y="3247356"/>
            <a:ext cx="765887" cy="75148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Lige forbindelse 3">
            <a:extLst>
              <a:ext uri="{FF2B5EF4-FFF2-40B4-BE49-F238E27FC236}">
                <a16:creationId xmlns:a16="http://schemas.microsoft.com/office/drawing/2014/main" id="{B9DAD17E-3AC4-94AB-9D3A-E8070A846B5A}"/>
              </a:ext>
            </a:extLst>
          </p:cNvPr>
          <p:cNvCxnSpPr>
            <a:cxnSpLocks/>
          </p:cNvCxnSpPr>
          <p:nvPr/>
        </p:nvCxnSpPr>
        <p:spPr>
          <a:xfrm>
            <a:off x="2495048" y="3980028"/>
            <a:ext cx="1469792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Lige forbindelse 6">
            <a:extLst>
              <a:ext uri="{FF2B5EF4-FFF2-40B4-BE49-F238E27FC236}">
                <a16:creationId xmlns:a16="http://schemas.microsoft.com/office/drawing/2014/main" id="{BACD3BE8-E7CD-E24D-1E12-D5446802532C}"/>
              </a:ext>
            </a:extLst>
          </p:cNvPr>
          <p:cNvCxnSpPr>
            <a:cxnSpLocks/>
          </p:cNvCxnSpPr>
          <p:nvPr/>
        </p:nvCxnSpPr>
        <p:spPr>
          <a:xfrm>
            <a:off x="6800612" y="2499474"/>
            <a:ext cx="1403587" cy="7317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Lige forbindelse 7">
            <a:extLst>
              <a:ext uri="{FF2B5EF4-FFF2-40B4-BE49-F238E27FC236}">
                <a16:creationId xmlns:a16="http://schemas.microsoft.com/office/drawing/2014/main" id="{6F1EA638-9D58-C2DE-A1C5-0156901C633E}"/>
              </a:ext>
            </a:extLst>
          </p:cNvPr>
          <p:cNvCxnSpPr>
            <a:cxnSpLocks/>
          </p:cNvCxnSpPr>
          <p:nvPr/>
        </p:nvCxnSpPr>
        <p:spPr>
          <a:xfrm flipV="1">
            <a:off x="6791818" y="6843458"/>
            <a:ext cx="1437782" cy="144429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Lige forbindelse 8">
            <a:extLst>
              <a:ext uri="{FF2B5EF4-FFF2-40B4-BE49-F238E27FC236}">
                <a16:creationId xmlns:a16="http://schemas.microsoft.com/office/drawing/2014/main" id="{AE568733-F693-D700-1F64-FCFE47FF2D1F}"/>
              </a:ext>
            </a:extLst>
          </p:cNvPr>
          <p:cNvCxnSpPr>
            <a:cxnSpLocks/>
          </p:cNvCxnSpPr>
          <p:nvPr/>
        </p:nvCxnSpPr>
        <p:spPr>
          <a:xfrm flipV="1">
            <a:off x="1022129" y="9020904"/>
            <a:ext cx="2203242" cy="71543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Lige forbindelse 9">
            <a:extLst>
              <a:ext uri="{FF2B5EF4-FFF2-40B4-BE49-F238E27FC236}">
                <a16:creationId xmlns:a16="http://schemas.microsoft.com/office/drawing/2014/main" id="{168DEC24-0E13-8931-8F86-090665DDBDD2}"/>
              </a:ext>
            </a:extLst>
          </p:cNvPr>
          <p:cNvCxnSpPr>
            <a:cxnSpLocks/>
          </p:cNvCxnSpPr>
          <p:nvPr/>
        </p:nvCxnSpPr>
        <p:spPr>
          <a:xfrm flipV="1">
            <a:off x="3201609" y="8287663"/>
            <a:ext cx="711184" cy="733241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Lige forbindelse 10">
            <a:extLst>
              <a:ext uri="{FF2B5EF4-FFF2-40B4-BE49-F238E27FC236}">
                <a16:creationId xmlns:a16="http://schemas.microsoft.com/office/drawing/2014/main" id="{D1595F28-5EB0-D8C0-4008-0DFA22FBB571}"/>
              </a:ext>
            </a:extLst>
          </p:cNvPr>
          <p:cNvCxnSpPr>
            <a:cxnSpLocks/>
          </p:cNvCxnSpPr>
          <p:nvPr/>
        </p:nvCxnSpPr>
        <p:spPr>
          <a:xfrm flipH="1">
            <a:off x="3913129" y="6836434"/>
            <a:ext cx="765551" cy="147129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Lige forbindelse 11">
            <a:extLst>
              <a:ext uri="{FF2B5EF4-FFF2-40B4-BE49-F238E27FC236}">
                <a16:creationId xmlns:a16="http://schemas.microsoft.com/office/drawing/2014/main" id="{A43ED677-D76A-8AC4-3F5C-EE3DD90E50E2}"/>
              </a:ext>
            </a:extLst>
          </p:cNvPr>
          <p:cNvCxnSpPr>
            <a:cxnSpLocks/>
          </p:cNvCxnSpPr>
          <p:nvPr/>
        </p:nvCxnSpPr>
        <p:spPr>
          <a:xfrm>
            <a:off x="8204199" y="3235219"/>
            <a:ext cx="2185261" cy="0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Lige forbindelse 12">
            <a:extLst>
              <a:ext uri="{FF2B5EF4-FFF2-40B4-BE49-F238E27FC236}">
                <a16:creationId xmlns:a16="http://schemas.microsoft.com/office/drawing/2014/main" id="{308DED92-126E-366D-E2C0-72CF6F6955CC}"/>
              </a:ext>
            </a:extLst>
          </p:cNvPr>
          <p:cNvCxnSpPr>
            <a:cxnSpLocks/>
          </p:cNvCxnSpPr>
          <p:nvPr/>
        </p:nvCxnSpPr>
        <p:spPr>
          <a:xfrm>
            <a:off x="8199731" y="6829093"/>
            <a:ext cx="2215130" cy="11229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Lige pilforbindelse 16">
            <a:extLst>
              <a:ext uri="{FF2B5EF4-FFF2-40B4-BE49-F238E27FC236}">
                <a16:creationId xmlns:a16="http://schemas.microsoft.com/office/drawing/2014/main" id="{940B88CD-DAC3-FE9E-6730-988048DFDC4B}"/>
              </a:ext>
            </a:extLst>
          </p:cNvPr>
          <p:cNvCxnSpPr>
            <a:cxnSpLocks/>
          </p:cNvCxnSpPr>
          <p:nvPr/>
        </p:nvCxnSpPr>
        <p:spPr>
          <a:xfrm flipV="1">
            <a:off x="1052186" y="179780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" name="Tekstfelt 17">
            <a:extLst>
              <a:ext uri="{FF2B5EF4-FFF2-40B4-BE49-F238E27FC236}">
                <a16:creationId xmlns:a16="http://schemas.microsoft.com/office/drawing/2014/main" id="{3F131B6E-D2ED-CE14-26B4-9ECB98D555F4}"/>
              </a:ext>
            </a:extLst>
          </p:cNvPr>
          <p:cNvSpPr txBox="1"/>
          <p:nvPr/>
        </p:nvSpPr>
        <p:spPr>
          <a:xfrm>
            <a:off x="712094" y="1194725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19" name="Tekstfelt 18">
            <a:extLst>
              <a:ext uri="{FF2B5EF4-FFF2-40B4-BE49-F238E27FC236}">
                <a16:creationId xmlns:a16="http://schemas.microsoft.com/office/drawing/2014/main" id="{98390EE6-48CC-4E36-1538-B482F19CE669}"/>
              </a:ext>
            </a:extLst>
          </p:cNvPr>
          <p:cNvSpPr txBox="1"/>
          <p:nvPr/>
        </p:nvSpPr>
        <p:spPr>
          <a:xfrm>
            <a:off x="4554009" y="4417402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0" name="Lige pilforbindelse 19">
            <a:extLst>
              <a:ext uri="{FF2B5EF4-FFF2-40B4-BE49-F238E27FC236}">
                <a16:creationId xmlns:a16="http://schemas.microsoft.com/office/drawing/2014/main" id="{7C38EF75-5F8C-2FA7-B1EB-3A5AD2031544}"/>
              </a:ext>
            </a:extLst>
          </p:cNvPr>
          <p:cNvCxnSpPr>
            <a:cxnSpLocks/>
          </p:cNvCxnSpPr>
          <p:nvPr/>
        </p:nvCxnSpPr>
        <p:spPr>
          <a:xfrm flipV="1">
            <a:off x="6801598" y="1795219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1" name="Tekstfelt 20">
            <a:extLst>
              <a:ext uri="{FF2B5EF4-FFF2-40B4-BE49-F238E27FC236}">
                <a16:creationId xmlns:a16="http://schemas.microsoft.com/office/drawing/2014/main" id="{F6B6058C-66AC-0877-C574-198F8276B357}"/>
              </a:ext>
            </a:extLst>
          </p:cNvPr>
          <p:cNvSpPr txBox="1"/>
          <p:nvPr/>
        </p:nvSpPr>
        <p:spPr>
          <a:xfrm>
            <a:off x="6520801" y="1222171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2" name="Tekstfelt 21">
            <a:extLst>
              <a:ext uri="{FF2B5EF4-FFF2-40B4-BE49-F238E27FC236}">
                <a16:creationId xmlns:a16="http://schemas.microsoft.com/office/drawing/2014/main" id="{CBC78574-2783-C478-14A7-F22CC15F0D93}"/>
              </a:ext>
            </a:extLst>
          </p:cNvPr>
          <p:cNvSpPr txBox="1"/>
          <p:nvPr/>
        </p:nvSpPr>
        <p:spPr>
          <a:xfrm>
            <a:off x="10623052" y="442961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cxnSp>
        <p:nvCxnSpPr>
          <p:cNvPr id="24" name="Lige pilforbindelse 23">
            <a:extLst>
              <a:ext uri="{FF2B5EF4-FFF2-40B4-BE49-F238E27FC236}">
                <a16:creationId xmlns:a16="http://schemas.microsoft.com/office/drawing/2014/main" id="{23DB3472-961E-F4B7-0253-A492B9E6794F}"/>
              </a:ext>
            </a:extLst>
          </p:cNvPr>
          <p:cNvCxnSpPr>
            <a:cxnSpLocks/>
          </p:cNvCxnSpPr>
          <p:nvPr/>
        </p:nvCxnSpPr>
        <p:spPr>
          <a:xfrm flipV="1">
            <a:off x="1043728" y="6847663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5" name="Tekstfelt 24">
            <a:extLst>
              <a:ext uri="{FF2B5EF4-FFF2-40B4-BE49-F238E27FC236}">
                <a16:creationId xmlns:a16="http://schemas.microsoft.com/office/drawing/2014/main" id="{2FF49415-FF57-A27D-6C99-B9513D980FFD}"/>
              </a:ext>
            </a:extLst>
          </p:cNvPr>
          <p:cNvSpPr txBox="1"/>
          <p:nvPr/>
        </p:nvSpPr>
        <p:spPr>
          <a:xfrm>
            <a:off x="722165" y="6282972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cxnSp>
        <p:nvCxnSpPr>
          <p:cNvPr id="26" name="Lige pilforbindelse 25">
            <a:extLst>
              <a:ext uri="{FF2B5EF4-FFF2-40B4-BE49-F238E27FC236}">
                <a16:creationId xmlns:a16="http://schemas.microsoft.com/office/drawing/2014/main" id="{E37B5C83-46AE-3CE3-84C0-2341C67EF4F0}"/>
              </a:ext>
            </a:extLst>
          </p:cNvPr>
          <p:cNvCxnSpPr>
            <a:cxnSpLocks/>
          </p:cNvCxnSpPr>
          <p:nvPr/>
        </p:nvCxnSpPr>
        <p:spPr>
          <a:xfrm flipV="1">
            <a:off x="6807672" y="6836434"/>
            <a:ext cx="0" cy="2880000"/>
          </a:xfrm>
          <a:prstGeom prst="straightConnector1">
            <a:avLst/>
          </a:prstGeom>
          <a:ln w="57150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8" name="Tekstfelt 27">
            <a:extLst>
              <a:ext uri="{FF2B5EF4-FFF2-40B4-BE49-F238E27FC236}">
                <a16:creationId xmlns:a16="http://schemas.microsoft.com/office/drawing/2014/main" id="{FF478170-5FC4-713E-8B40-6AF0679C5C5C}"/>
              </a:ext>
            </a:extLst>
          </p:cNvPr>
          <p:cNvSpPr txBox="1"/>
          <p:nvPr/>
        </p:nvSpPr>
        <p:spPr>
          <a:xfrm>
            <a:off x="6482696" y="6244956"/>
            <a:ext cx="643125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S</a:t>
            </a:r>
            <a:r>
              <a:rPr lang="da-DK" sz="2500" b="1" dirty="0"/>
              <a:t>(</a:t>
            </a:r>
            <a:r>
              <a:rPr lang="da-DK" sz="2500" b="1" i="1" dirty="0"/>
              <a:t>t</a:t>
            </a:r>
            <a:r>
              <a:rPr lang="da-DK" sz="2500" b="1" dirty="0"/>
              <a:t>)</a:t>
            </a:r>
          </a:p>
        </p:txBody>
      </p:sp>
      <p:sp>
        <p:nvSpPr>
          <p:cNvPr id="29" name="Tekstfelt 28">
            <a:extLst>
              <a:ext uri="{FF2B5EF4-FFF2-40B4-BE49-F238E27FC236}">
                <a16:creationId xmlns:a16="http://schemas.microsoft.com/office/drawing/2014/main" id="{22DC02FA-75A7-A92C-058B-FE6885A44EEA}"/>
              </a:ext>
            </a:extLst>
          </p:cNvPr>
          <p:cNvSpPr txBox="1"/>
          <p:nvPr/>
        </p:nvSpPr>
        <p:spPr>
          <a:xfrm>
            <a:off x="4752904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  <p:sp>
        <p:nvSpPr>
          <p:cNvPr id="31" name="Tekstfelt 30">
            <a:extLst>
              <a:ext uri="{FF2B5EF4-FFF2-40B4-BE49-F238E27FC236}">
                <a16:creationId xmlns:a16="http://schemas.microsoft.com/office/drawing/2014/main" id="{D6595663-DCEB-E855-A5FE-F0EC6F39E53A}"/>
              </a:ext>
            </a:extLst>
          </p:cNvPr>
          <p:cNvSpPr txBox="1"/>
          <p:nvPr/>
        </p:nvSpPr>
        <p:spPr>
          <a:xfrm>
            <a:off x="10579575" y="9436268"/>
            <a:ext cx="295274" cy="4770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da-DK" sz="2500" b="1" i="1" dirty="0"/>
              <a:t>t</a:t>
            </a:r>
            <a:endParaRPr lang="da-DK" sz="2500" b="1" dirty="0"/>
          </a:p>
        </p:txBody>
      </p:sp>
    </p:spTree>
    <p:extLst>
      <p:ext uri="{BB962C8B-B14F-4D97-AF65-F5344CB8AC3E}">
        <p14:creationId xmlns:p14="http://schemas.microsoft.com/office/powerpoint/2010/main" val="196665040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2013 – 2022 Tema">
  <a:themeElements>
    <a:clrScheme name="Office 2013 – 2022 T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2013 – 2022 Tema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2013 – 2022 T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125</TotalTime>
  <Words>220</Words>
  <Application>Microsoft Office PowerPoint</Application>
  <PresentationFormat>Brugerdefineret</PresentationFormat>
  <Paragraphs>88</Paragraphs>
  <Slides>11</Slides>
  <Notes>0</Notes>
  <HiddenSlides>0</HiddenSlides>
  <MMClips>0</MMClips>
  <ScaleCrop>false</ScaleCrop>
  <HeadingPairs>
    <vt:vector size="6" baseType="variant">
      <vt:variant>
        <vt:lpstr>Benyttede skrifttyper</vt:lpstr>
      </vt:variant>
      <vt:variant>
        <vt:i4>3</vt:i4>
      </vt:variant>
      <vt:variant>
        <vt:lpstr>Tema</vt:lpstr>
      </vt:variant>
      <vt:variant>
        <vt:i4>1</vt:i4>
      </vt:variant>
      <vt:variant>
        <vt:lpstr>Slidetitler</vt:lpstr>
      </vt:variant>
      <vt:variant>
        <vt:i4>11</vt:i4>
      </vt:variant>
    </vt:vector>
  </HeadingPairs>
  <TitlesOfParts>
    <vt:vector size="15" baseType="lpstr">
      <vt:lpstr>Arial</vt:lpstr>
      <vt:lpstr>Calibri</vt:lpstr>
      <vt:lpstr>Calibri Light</vt:lpstr>
      <vt:lpstr>Office 2013 – 2022 Tema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  <vt:lpstr>PowerPoint-præsentation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PowerPoint-præsentation</dc:title>
  <dc:creator>Birgitte Fuglsang Kjølby (BK | AKAT)</dc:creator>
  <cp:lastModifiedBy>Birgitte Fuglsang Kjølby (BK | AKAT)</cp:lastModifiedBy>
  <cp:revision>10</cp:revision>
  <cp:lastPrinted>2025-02-07T08:41:42Z</cp:lastPrinted>
  <dcterms:created xsi:type="dcterms:W3CDTF">2021-10-15T10:37:21Z</dcterms:created>
  <dcterms:modified xsi:type="dcterms:W3CDTF">2025-02-07T08:55:53Z</dcterms:modified>
</cp:coreProperties>
</file>

<file path=docProps/thumbnail.jpeg>
</file>