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56" r:id="rId3"/>
    <p:sldId id="260" r:id="rId4"/>
    <p:sldId id="262" r:id="rId5"/>
    <p:sldId id="261" r:id="rId6"/>
  </p:sldIdLst>
  <p:sldSz cx="6858000" cy="9906000" type="A4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25" d="100"/>
          <a:sy n="125" d="100"/>
        </p:scale>
        <p:origin x="2016" y="-20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eter Muller Tribler" userId="e71d6247-8836-45fc-b901-ff9f576ed8b3" providerId="ADAL" clId="{DAEEBD21-7890-47A0-8C0E-D4F50E76753C}"/>
    <pc:docChg chg="undo custSel addSld modSld">
      <pc:chgData name="Peter Muller Tribler" userId="e71d6247-8836-45fc-b901-ff9f576ed8b3" providerId="ADAL" clId="{DAEEBD21-7890-47A0-8C0E-D4F50E76753C}" dt="2023-11-09T12:47:04.955" v="516" actId="20577"/>
      <pc:docMkLst>
        <pc:docMk/>
      </pc:docMkLst>
      <pc:sldChg chg="addSp delSp modSp new mod">
        <pc:chgData name="Peter Muller Tribler" userId="e71d6247-8836-45fc-b901-ff9f576ed8b3" providerId="ADAL" clId="{DAEEBD21-7890-47A0-8C0E-D4F50E76753C}" dt="2023-11-09T12:47:04.955" v="516" actId="20577"/>
        <pc:sldMkLst>
          <pc:docMk/>
          <pc:sldMk cId="3778479513" sldId="256"/>
        </pc:sldMkLst>
        <pc:spChg chg="del">
          <ac:chgData name="Peter Muller Tribler" userId="e71d6247-8836-45fc-b901-ff9f576ed8b3" providerId="ADAL" clId="{DAEEBD21-7890-47A0-8C0E-D4F50E76753C}" dt="2023-11-07T16:18:40.222" v="1" actId="478"/>
          <ac:spMkLst>
            <pc:docMk/>
            <pc:sldMk cId="3778479513" sldId="256"/>
            <ac:spMk id="2" creationId="{8EA4D4A6-83FB-17CE-7709-91B76CE44172}"/>
          </ac:spMkLst>
        </pc:spChg>
        <pc:spChg chg="add mod">
          <ac:chgData name="Peter Muller Tribler" userId="e71d6247-8836-45fc-b901-ff9f576ed8b3" providerId="ADAL" clId="{DAEEBD21-7890-47A0-8C0E-D4F50E76753C}" dt="2023-11-07T17:10:16.688" v="481" actId="1076"/>
          <ac:spMkLst>
            <pc:docMk/>
            <pc:sldMk cId="3778479513" sldId="256"/>
            <ac:spMk id="2" creationId="{CABED3F3-EA4B-DA6C-720A-C964E05B1A1D}"/>
          </ac:spMkLst>
        </pc:spChg>
        <pc:spChg chg="del">
          <ac:chgData name="Peter Muller Tribler" userId="e71d6247-8836-45fc-b901-ff9f576ed8b3" providerId="ADAL" clId="{DAEEBD21-7890-47A0-8C0E-D4F50E76753C}" dt="2023-11-07T16:18:42.606" v="2" actId="478"/>
          <ac:spMkLst>
            <pc:docMk/>
            <pc:sldMk cId="3778479513" sldId="256"/>
            <ac:spMk id="3" creationId="{E2AF4DF2-2508-06E8-CFB5-653D91C60CFD}"/>
          </ac:spMkLst>
        </pc:spChg>
        <pc:spChg chg="add">
          <ac:chgData name="Peter Muller Tribler" userId="e71d6247-8836-45fc-b901-ff9f576ed8b3" providerId="ADAL" clId="{DAEEBD21-7890-47A0-8C0E-D4F50E76753C}" dt="2023-11-07T16:19:05.839" v="3" actId="11529"/>
          <ac:spMkLst>
            <pc:docMk/>
            <pc:sldMk cId="3778479513" sldId="256"/>
            <ac:spMk id="4" creationId="{66185625-8A56-1041-1905-9B04FB52E947}"/>
          </ac:spMkLst>
        </pc:spChg>
        <pc:spChg chg="add">
          <ac:chgData name="Peter Muller Tribler" userId="e71d6247-8836-45fc-b901-ff9f576ed8b3" providerId="ADAL" clId="{DAEEBD21-7890-47A0-8C0E-D4F50E76753C}" dt="2023-11-07T16:19:24.609" v="4" actId="11529"/>
          <ac:spMkLst>
            <pc:docMk/>
            <pc:sldMk cId="3778479513" sldId="256"/>
            <ac:spMk id="5" creationId="{53186E07-C54E-3F73-97F4-E34AC9714344}"/>
          </ac:spMkLst>
        </pc:spChg>
        <pc:spChg chg="add del mod">
          <ac:chgData name="Peter Muller Tribler" userId="e71d6247-8836-45fc-b901-ff9f576ed8b3" providerId="ADAL" clId="{DAEEBD21-7890-47A0-8C0E-D4F50E76753C}" dt="2023-11-07T17:09:42.906" v="474" actId="1076"/>
          <ac:spMkLst>
            <pc:docMk/>
            <pc:sldMk cId="3778479513" sldId="256"/>
            <ac:spMk id="6" creationId="{7B151239-EDC6-A647-C9CF-5538AF63FC30}"/>
          </ac:spMkLst>
        </pc:spChg>
        <pc:spChg chg="add mod">
          <ac:chgData name="Peter Muller Tribler" userId="e71d6247-8836-45fc-b901-ff9f576ed8b3" providerId="ADAL" clId="{DAEEBD21-7890-47A0-8C0E-D4F50E76753C}" dt="2023-11-07T16:22:55.973" v="47" actId="1582"/>
          <ac:spMkLst>
            <pc:docMk/>
            <pc:sldMk cId="3778479513" sldId="256"/>
            <ac:spMk id="10" creationId="{D80BED2A-08B9-356B-01EA-DFB7CF89ED7A}"/>
          </ac:spMkLst>
        </pc:spChg>
        <pc:spChg chg="add mod">
          <ac:chgData name="Peter Muller Tribler" userId="e71d6247-8836-45fc-b901-ff9f576ed8b3" providerId="ADAL" clId="{DAEEBD21-7890-47A0-8C0E-D4F50E76753C}" dt="2023-11-07T16:22:48.808" v="46" actId="1582"/>
          <ac:spMkLst>
            <pc:docMk/>
            <pc:sldMk cId="3778479513" sldId="256"/>
            <ac:spMk id="12" creationId="{A09ECC34-2B30-B1BF-440F-DC186D064CAB}"/>
          </ac:spMkLst>
        </pc:spChg>
        <pc:spChg chg="add mod">
          <ac:chgData name="Peter Muller Tribler" userId="e71d6247-8836-45fc-b901-ff9f576ed8b3" providerId="ADAL" clId="{DAEEBD21-7890-47A0-8C0E-D4F50E76753C}" dt="2023-11-07T16:24:36.560" v="59" actId="1076"/>
          <ac:spMkLst>
            <pc:docMk/>
            <pc:sldMk cId="3778479513" sldId="256"/>
            <ac:spMk id="16" creationId="{F8AE279B-AF6A-9130-FAC4-2C1A70B5283E}"/>
          </ac:spMkLst>
        </pc:spChg>
        <pc:spChg chg="add mod">
          <ac:chgData name="Peter Muller Tribler" userId="e71d6247-8836-45fc-b901-ff9f576ed8b3" providerId="ADAL" clId="{DAEEBD21-7890-47A0-8C0E-D4F50E76753C}" dt="2023-11-07T16:25:52.101" v="122" actId="208"/>
          <ac:spMkLst>
            <pc:docMk/>
            <pc:sldMk cId="3778479513" sldId="256"/>
            <ac:spMk id="17" creationId="{A7B0F717-704D-4BEB-47F6-3698850EAD74}"/>
          </ac:spMkLst>
        </pc:spChg>
        <pc:spChg chg="add mod">
          <ac:chgData name="Peter Muller Tribler" userId="e71d6247-8836-45fc-b901-ff9f576ed8b3" providerId="ADAL" clId="{DAEEBD21-7890-47A0-8C0E-D4F50E76753C}" dt="2023-11-07T16:26:09.739" v="126" actId="20577"/>
          <ac:spMkLst>
            <pc:docMk/>
            <pc:sldMk cId="3778479513" sldId="256"/>
            <ac:spMk id="18" creationId="{74C1A4C0-D8CC-7FAC-4217-40C00C1372D3}"/>
          </ac:spMkLst>
        </pc:spChg>
        <pc:spChg chg="add mod">
          <ac:chgData name="Peter Muller Tribler" userId="e71d6247-8836-45fc-b901-ff9f576ed8b3" providerId="ADAL" clId="{DAEEBD21-7890-47A0-8C0E-D4F50E76753C}" dt="2023-11-09T12:47:04.955" v="516" actId="20577"/>
          <ac:spMkLst>
            <pc:docMk/>
            <pc:sldMk cId="3778479513" sldId="256"/>
            <ac:spMk id="19" creationId="{19882977-8B36-B5BA-EBBC-FD6D1BEF3114}"/>
          </ac:spMkLst>
        </pc:spChg>
        <pc:spChg chg="add mod">
          <ac:chgData name="Peter Muller Tribler" userId="e71d6247-8836-45fc-b901-ff9f576ed8b3" providerId="ADAL" clId="{DAEEBD21-7890-47A0-8C0E-D4F50E76753C}" dt="2023-11-07T16:35:31.267" v="418" actId="20577"/>
          <ac:spMkLst>
            <pc:docMk/>
            <pc:sldMk cId="3778479513" sldId="256"/>
            <ac:spMk id="20" creationId="{223C0DB1-716D-A328-08DF-557372EB9F41}"/>
          </ac:spMkLst>
        </pc:spChg>
        <pc:spChg chg="add mod">
          <ac:chgData name="Peter Muller Tribler" userId="e71d6247-8836-45fc-b901-ff9f576ed8b3" providerId="ADAL" clId="{DAEEBD21-7890-47A0-8C0E-D4F50E76753C}" dt="2023-11-07T16:35:34.239" v="419" actId="20577"/>
          <ac:spMkLst>
            <pc:docMk/>
            <pc:sldMk cId="3778479513" sldId="256"/>
            <ac:spMk id="21" creationId="{12384CFB-2F96-329F-C6BC-3E5284DCEDC0}"/>
          </ac:spMkLst>
        </pc:spChg>
        <pc:spChg chg="add mod">
          <ac:chgData name="Peter Muller Tribler" userId="e71d6247-8836-45fc-b901-ff9f576ed8b3" providerId="ADAL" clId="{DAEEBD21-7890-47A0-8C0E-D4F50E76753C}" dt="2023-11-07T16:54:33.218" v="453" actId="1076"/>
          <ac:spMkLst>
            <pc:docMk/>
            <pc:sldMk cId="3778479513" sldId="256"/>
            <ac:spMk id="28" creationId="{FD41EE5D-BF9B-2A18-7A2A-171E1C021695}"/>
          </ac:spMkLst>
        </pc:spChg>
        <pc:grpChg chg="add mod">
          <ac:chgData name="Peter Muller Tribler" userId="e71d6247-8836-45fc-b901-ff9f576ed8b3" providerId="ADAL" clId="{DAEEBD21-7890-47A0-8C0E-D4F50E76753C}" dt="2023-11-07T16:22:13.934" v="44" actId="1037"/>
          <ac:grpSpMkLst>
            <pc:docMk/>
            <pc:sldMk cId="3778479513" sldId="256"/>
            <ac:grpSpMk id="13" creationId="{976A4ED8-C599-DAD2-F568-56642F268F79}"/>
          </ac:grpSpMkLst>
        </pc:grpChg>
        <pc:graphicFrameChg chg="add del mod modGraphic">
          <ac:chgData name="Peter Muller Tribler" userId="e71d6247-8836-45fc-b901-ff9f576ed8b3" providerId="ADAL" clId="{DAEEBD21-7890-47A0-8C0E-D4F50E76753C}" dt="2023-11-07T16:32:18.296" v="360" actId="478"/>
          <ac:graphicFrameMkLst>
            <pc:docMk/>
            <pc:sldMk cId="3778479513" sldId="256"/>
            <ac:graphicFrameMk id="22" creationId="{A3728169-6AD6-5E65-02C7-003FFECC9D82}"/>
          </ac:graphicFrameMkLst>
        </pc:graphicFrameChg>
        <pc:graphicFrameChg chg="add del mod">
          <ac:chgData name="Peter Muller Tribler" userId="e71d6247-8836-45fc-b901-ff9f576ed8b3" providerId="ADAL" clId="{DAEEBD21-7890-47A0-8C0E-D4F50E76753C}" dt="2023-11-07T16:32:20.052" v="361" actId="478"/>
          <ac:graphicFrameMkLst>
            <pc:docMk/>
            <pc:sldMk cId="3778479513" sldId="256"/>
            <ac:graphicFrameMk id="23" creationId="{45B0C4EA-473E-C8F8-AC2F-FCA7DE130815}"/>
          </ac:graphicFrameMkLst>
        </pc:graphicFrameChg>
        <pc:graphicFrameChg chg="add mod modGraphic">
          <ac:chgData name="Peter Muller Tribler" userId="e71d6247-8836-45fc-b901-ff9f576ed8b3" providerId="ADAL" clId="{DAEEBD21-7890-47A0-8C0E-D4F50E76753C}" dt="2023-11-07T17:08:49.592" v="455" actId="12385"/>
          <ac:graphicFrameMkLst>
            <pc:docMk/>
            <pc:sldMk cId="3778479513" sldId="256"/>
            <ac:graphicFrameMk id="24" creationId="{4267F97E-E933-399C-697E-7426198216DE}"/>
          </ac:graphicFrameMkLst>
        </pc:graphicFrameChg>
        <pc:graphicFrameChg chg="add mod modGraphic">
          <ac:chgData name="Peter Muller Tribler" userId="e71d6247-8836-45fc-b901-ff9f576ed8b3" providerId="ADAL" clId="{DAEEBD21-7890-47A0-8C0E-D4F50E76753C}" dt="2023-11-07T17:08:47.203" v="454" actId="12385"/>
          <ac:graphicFrameMkLst>
            <pc:docMk/>
            <pc:sldMk cId="3778479513" sldId="256"/>
            <ac:graphicFrameMk id="25" creationId="{A6C6EC60-398D-1D6D-2FE8-317EE52847D4}"/>
          </ac:graphicFrameMkLst>
        </pc:graphicFrameChg>
        <pc:graphicFrameChg chg="add mod modGraphic">
          <ac:chgData name="Peter Muller Tribler" userId="e71d6247-8836-45fc-b901-ff9f576ed8b3" providerId="ADAL" clId="{DAEEBD21-7890-47A0-8C0E-D4F50E76753C}" dt="2023-11-07T16:33:37.074" v="417" actId="1036"/>
          <ac:graphicFrameMkLst>
            <pc:docMk/>
            <pc:sldMk cId="3778479513" sldId="256"/>
            <ac:graphicFrameMk id="26" creationId="{B9C7B0C5-F938-5681-4928-E5F7C6803F58}"/>
          </ac:graphicFrameMkLst>
        </pc:graphicFrameChg>
        <pc:picChg chg="add mod">
          <ac:chgData name="Peter Muller Tribler" userId="e71d6247-8836-45fc-b901-ff9f576ed8b3" providerId="ADAL" clId="{DAEEBD21-7890-47A0-8C0E-D4F50E76753C}" dt="2023-11-07T16:54:18.704" v="421" actId="1076"/>
          <ac:picMkLst>
            <pc:docMk/>
            <pc:sldMk cId="3778479513" sldId="256"/>
            <ac:picMk id="27" creationId="{49CE6258-0A82-BD47-96BD-69B7C5BF6EAA}"/>
          </ac:picMkLst>
        </pc:picChg>
        <pc:cxnChg chg="add mod">
          <ac:chgData name="Peter Muller Tribler" userId="e71d6247-8836-45fc-b901-ff9f576ed8b3" providerId="ADAL" clId="{DAEEBD21-7890-47A0-8C0E-D4F50E76753C}" dt="2023-11-07T16:23:02.167" v="48" actId="1582"/>
          <ac:cxnSpMkLst>
            <pc:docMk/>
            <pc:sldMk cId="3778479513" sldId="256"/>
            <ac:cxnSpMk id="8" creationId="{0586B776-4067-E9FE-00C7-6B1E5C0E9F61}"/>
          </ac:cxnSpMkLst>
        </pc:cxnChg>
        <pc:cxnChg chg="add mod">
          <ac:chgData name="Peter Muller Tribler" userId="e71d6247-8836-45fc-b901-ff9f576ed8b3" providerId="ADAL" clId="{DAEEBD21-7890-47A0-8C0E-D4F50E76753C}" dt="2023-11-07T16:22:48.808" v="46" actId="1582"/>
          <ac:cxnSpMkLst>
            <pc:docMk/>
            <pc:sldMk cId="3778479513" sldId="256"/>
            <ac:cxnSpMk id="11" creationId="{D41504BD-835D-D394-74E9-8A9FB483C90A}"/>
          </ac:cxnSpMkLst>
        </pc:cxnChg>
        <pc:cxnChg chg="add mod">
          <ac:chgData name="Peter Muller Tribler" userId="e71d6247-8836-45fc-b901-ff9f576ed8b3" providerId="ADAL" clId="{DAEEBD21-7890-47A0-8C0E-D4F50E76753C}" dt="2023-11-07T16:23:57.486" v="53" actId="208"/>
          <ac:cxnSpMkLst>
            <pc:docMk/>
            <pc:sldMk cId="3778479513" sldId="256"/>
            <ac:cxnSpMk id="14" creationId="{56969024-3791-FEEF-EDDC-8683F833DEFD}"/>
          </ac:cxnSpMkLst>
        </pc:cxnChg>
      </pc:sldChg>
    </pc:docChg>
  </pc:docChgLst>
  <pc:docChgLst>
    <pc:chgData name="Peter Muller Tribler" userId="e71d6247-8836-45fc-b901-ff9f576ed8b3" providerId="ADAL" clId="{28FAC39A-E722-4D45-9A20-5D193B0945EF}"/>
    <pc:docChg chg="custSel modSld">
      <pc:chgData name="Peter Muller Tribler" userId="e71d6247-8836-45fc-b901-ff9f576ed8b3" providerId="ADAL" clId="{28FAC39A-E722-4D45-9A20-5D193B0945EF}" dt="2024-04-09T07:47:57.752" v="347" actId="20577"/>
      <pc:docMkLst>
        <pc:docMk/>
      </pc:docMkLst>
      <pc:sldChg chg="modSp mod">
        <pc:chgData name="Peter Muller Tribler" userId="e71d6247-8836-45fc-b901-ff9f576ed8b3" providerId="ADAL" clId="{28FAC39A-E722-4D45-9A20-5D193B0945EF}" dt="2024-04-09T07:47:57.752" v="347" actId="20577"/>
        <pc:sldMkLst>
          <pc:docMk/>
          <pc:sldMk cId="2061150156" sldId="263"/>
        </pc:sldMkLst>
        <pc:spChg chg="mod">
          <ac:chgData name="Peter Muller Tribler" userId="e71d6247-8836-45fc-b901-ff9f576ed8b3" providerId="ADAL" clId="{28FAC39A-E722-4D45-9A20-5D193B0945EF}" dt="2024-04-09T07:47:57.752" v="347" actId="20577"/>
          <ac:spMkLst>
            <pc:docMk/>
            <pc:sldMk cId="2061150156" sldId="263"/>
            <ac:spMk id="5" creationId="{12167E01-A8CD-505B-0D4A-413F603BB667}"/>
          </ac:spMkLst>
        </pc:spChg>
      </pc:sldChg>
    </pc:docChg>
  </pc:docChgLst>
  <pc:docChgLst>
    <pc:chgData name="Peter Muller Tribler" userId="e71d6247-8836-45fc-b901-ff9f576ed8b3" providerId="ADAL" clId="{A67A3BFF-FE3E-41EF-AA3B-266D2F973B14}"/>
    <pc:docChg chg="modSld">
      <pc:chgData name="Peter Muller Tribler" userId="e71d6247-8836-45fc-b901-ff9f576ed8b3" providerId="ADAL" clId="{A67A3BFF-FE3E-41EF-AA3B-266D2F973B14}" dt="2024-06-23T12:40:11.278" v="23" actId="20577"/>
      <pc:docMkLst>
        <pc:docMk/>
      </pc:docMkLst>
      <pc:sldChg chg="modSp mod">
        <pc:chgData name="Peter Muller Tribler" userId="e71d6247-8836-45fc-b901-ff9f576ed8b3" providerId="ADAL" clId="{A67A3BFF-FE3E-41EF-AA3B-266D2F973B14}" dt="2024-06-23T12:40:11.278" v="23" actId="20577"/>
        <pc:sldMkLst>
          <pc:docMk/>
          <pc:sldMk cId="2061150156" sldId="263"/>
        </pc:sldMkLst>
        <pc:spChg chg="mod">
          <ac:chgData name="Peter Muller Tribler" userId="e71d6247-8836-45fc-b901-ff9f576ed8b3" providerId="ADAL" clId="{A67A3BFF-FE3E-41EF-AA3B-266D2F973B14}" dt="2024-06-23T12:40:11.278" v="23" actId="20577"/>
          <ac:spMkLst>
            <pc:docMk/>
            <pc:sldMk cId="2061150156" sldId="263"/>
            <ac:spMk id="5" creationId="{12167E01-A8CD-505B-0D4A-413F603BB667}"/>
          </ac:spMkLst>
        </pc:spChg>
      </pc:sldChg>
    </pc:docChg>
  </pc:docChgLst>
  <pc:docChgLst>
    <pc:chgData name="Peter Muller Tribler" userId="e71d6247-8836-45fc-b901-ff9f576ed8b3" providerId="ADAL" clId="{5243D0C6-0E2E-4D0B-91E3-B7449D532918}"/>
    <pc:docChg chg="undo custSel addSld modSld sldOrd">
      <pc:chgData name="Peter Muller Tribler" userId="e71d6247-8836-45fc-b901-ff9f576ed8b3" providerId="ADAL" clId="{5243D0C6-0E2E-4D0B-91E3-B7449D532918}" dt="2023-11-20T21:20:47.833" v="178" actId="1076"/>
      <pc:docMkLst>
        <pc:docMk/>
      </pc:docMkLst>
      <pc:sldChg chg="addSp delSp modSp mod">
        <pc:chgData name="Peter Muller Tribler" userId="e71d6247-8836-45fc-b901-ff9f576ed8b3" providerId="ADAL" clId="{5243D0C6-0E2E-4D0B-91E3-B7449D532918}" dt="2023-11-20T21:20:47.833" v="178" actId="1076"/>
        <pc:sldMkLst>
          <pc:docMk/>
          <pc:sldMk cId="3778479513" sldId="256"/>
        </pc:sldMkLst>
        <pc:spChg chg="mod">
          <ac:chgData name="Peter Muller Tribler" userId="e71d6247-8836-45fc-b901-ff9f576ed8b3" providerId="ADAL" clId="{5243D0C6-0E2E-4D0B-91E3-B7449D532918}" dt="2023-11-20T21:20:47.833" v="178" actId="1076"/>
          <ac:spMkLst>
            <pc:docMk/>
            <pc:sldMk cId="3778479513" sldId="256"/>
            <ac:spMk id="2" creationId="{CABED3F3-EA4B-DA6C-720A-C964E05B1A1D}"/>
          </ac:spMkLst>
        </pc:spChg>
        <pc:spChg chg="add del">
          <ac:chgData name="Peter Muller Tribler" userId="e71d6247-8836-45fc-b901-ff9f576ed8b3" providerId="ADAL" clId="{5243D0C6-0E2E-4D0B-91E3-B7449D532918}" dt="2023-11-20T21:17:51.158" v="14" actId="11529"/>
          <ac:spMkLst>
            <pc:docMk/>
            <pc:sldMk cId="3778479513" sldId="256"/>
            <ac:spMk id="3" creationId="{B6CB206A-B092-148E-1500-8774079EC4ED}"/>
          </ac:spMkLst>
        </pc:spChg>
        <pc:spChg chg="add mod">
          <ac:chgData name="Peter Muller Tribler" userId="e71d6247-8836-45fc-b901-ff9f576ed8b3" providerId="ADAL" clId="{5243D0C6-0E2E-4D0B-91E3-B7449D532918}" dt="2023-11-20T21:19:29.717" v="93" actId="14100"/>
          <ac:spMkLst>
            <pc:docMk/>
            <pc:sldMk cId="3778479513" sldId="256"/>
            <ac:spMk id="7" creationId="{0CA31FFA-EC19-4132-2739-4D192E3BB46E}"/>
          </ac:spMkLst>
        </pc:spChg>
        <pc:spChg chg="add mod">
          <ac:chgData name="Peter Muller Tribler" userId="e71d6247-8836-45fc-b901-ff9f576ed8b3" providerId="ADAL" clId="{5243D0C6-0E2E-4D0B-91E3-B7449D532918}" dt="2023-11-20T21:19:55.053" v="146" actId="6549"/>
          <ac:spMkLst>
            <pc:docMk/>
            <pc:sldMk cId="3778479513" sldId="256"/>
            <ac:spMk id="9" creationId="{ECF92372-16DE-B2A2-9A07-E75C317F94A5}"/>
          </ac:spMkLst>
        </pc:spChg>
        <pc:spChg chg="add mod">
          <ac:chgData name="Peter Muller Tribler" userId="e71d6247-8836-45fc-b901-ff9f576ed8b3" providerId="ADAL" clId="{5243D0C6-0E2E-4D0B-91E3-B7449D532918}" dt="2023-11-20T21:20:12.079" v="160" actId="20577"/>
          <ac:spMkLst>
            <pc:docMk/>
            <pc:sldMk cId="3778479513" sldId="256"/>
            <ac:spMk id="15" creationId="{543C465E-EB1B-EF23-7B9B-5C797C3B6D6B}"/>
          </ac:spMkLst>
        </pc:spChg>
        <pc:spChg chg="add mod">
          <ac:chgData name="Peter Muller Tribler" userId="e71d6247-8836-45fc-b901-ff9f576ed8b3" providerId="ADAL" clId="{5243D0C6-0E2E-4D0B-91E3-B7449D532918}" dt="2023-11-20T21:20:41.387" v="176" actId="1076"/>
          <ac:spMkLst>
            <pc:docMk/>
            <pc:sldMk cId="3778479513" sldId="256"/>
            <ac:spMk id="22" creationId="{2A193456-DE69-3C58-4952-3B8D6EC0FE39}"/>
          </ac:spMkLst>
        </pc:spChg>
        <pc:graphicFrameChg chg="mod modGraphic">
          <ac:chgData name="Peter Muller Tribler" userId="e71d6247-8836-45fc-b901-ff9f576ed8b3" providerId="ADAL" clId="{5243D0C6-0E2E-4D0B-91E3-B7449D532918}" dt="2023-11-20T21:17:29.246" v="12" actId="14100"/>
          <ac:graphicFrameMkLst>
            <pc:docMk/>
            <pc:sldMk cId="3778479513" sldId="256"/>
            <ac:graphicFrameMk id="24" creationId="{4267F97E-E933-399C-697E-7426198216DE}"/>
          </ac:graphicFrameMkLst>
        </pc:graphicFrameChg>
        <pc:graphicFrameChg chg="mod modGraphic">
          <ac:chgData name="Peter Muller Tribler" userId="e71d6247-8836-45fc-b901-ff9f576ed8b3" providerId="ADAL" clId="{5243D0C6-0E2E-4D0B-91E3-B7449D532918}" dt="2023-11-20T21:17:29.246" v="12" actId="14100"/>
          <ac:graphicFrameMkLst>
            <pc:docMk/>
            <pc:sldMk cId="3778479513" sldId="256"/>
            <ac:graphicFrameMk id="25" creationId="{A6C6EC60-398D-1D6D-2FE8-317EE52847D4}"/>
          </ac:graphicFrameMkLst>
        </pc:graphicFrameChg>
        <pc:graphicFrameChg chg="mod modGraphic">
          <ac:chgData name="Peter Muller Tribler" userId="e71d6247-8836-45fc-b901-ff9f576ed8b3" providerId="ADAL" clId="{5243D0C6-0E2E-4D0B-91E3-B7449D532918}" dt="2023-11-20T21:17:29.246" v="12" actId="14100"/>
          <ac:graphicFrameMkLst>
            <pc:docMk/>
            <pc:sldMk cId="3778479513" sldId="256"/>
            <ac:graphicFrameMk id="26" creationId="{B9C7B0C5-F938-5681-4928-E5F7C6803F58}"/>
          </ac:graphicFrameMkLst>
        </pc:graphicFrameChg>
      </pc:sldChg>
      <pc:sldChg chg="addSp delSp modSp new mod ord">
        <pc:chgData name="Peter Muller Tribler" userId="e71d6247-8836-45fc-b901-ff9f576ed8b3" providerId="ADAL" clId="{5243D0C6-0E2E-4D0B-91E3-B7449D532918}" dt="2023-11-20T21:13:21.786" v="7" actId="14100"/>
        <pc:sldMkLst>
          <pc:docMk/>
          <pc:sldMk cId="2061150156" sldId="263"/>
        </pc:sldMkLst>
        <pc:spChg chg="del">
          <ac:chgData name="Peter Muller Tribler" userId="e71d6247-8836-45fc-b901-ff9f576ed8b3" providerId="ADAL" clId="{5243D0C6-0E2E-4D0B-91E3-B7449D532918}" dt="2023-11-20T21:12:45.383" v="4" actId="478"/>
          <ac:spMkLst>
            <pc:docMk/>
            <pc:sldMk cId="2061150156" sldId="263"/>
            <ac:spMk id="2" creationId="{057AAF94-CDE7-524C-6FF9-3F2CC87BEC2C}"/>
          </ac:spMkLst>
        </pc:spChg>
        <pc:spChg chg="del">
          <ac:chgData name="Peter Muller Tribler" userId="e71d6247-8836-45fc-b901-ff9f576ed8b3" providerId="ADAL" clId="{5243D0C6-0E2E-4D0B-91E3-B7449D532918}" dt="2023-11-20T21:12:44.510" v="3" actId="478"/>
          <ac:spMkLst>
            <pc:docMk/>
            <pc:sldMk cId="2061150156" sldId="263"/>
            <ac:spMk id="3" creationId="{FBC74F83-F1FE-3E99-4B0F-D31CDACE62EE}"/>
          </ac:spMkLst>
        </pc:spChg>
        <pc:spChg chg="add mod">
          <ac:chgData name="Peter Muller Tribler" userId="e71d6247-8836-45fc-b901-ff9f576ed8b3" providerId="ADAL" clId="{5243D0C6-0E2E-4D0B-91E3-B7449D532918}" dt="2023-11-20T21:13:21.786" v="7" actId="14100"/>
          <ac:spMkLst>
            <pc:docMk/>
            <pc:sldMk cId="2061150156" sldId="263"/>
            <ac:spMk id="5" creationId="{12167E01-A8CD-505B-0D4A-413F603BB667}"/>
          </ac:spMkLst>
        </pc:spChg>
      </pc:sldChg>
    </pc:docChg>
  </pc:docChgLst>
</pc:chgInfo>
</file>

<file path=ppt/media/image1.png>
</file>

<file path=ppt/media/image2.png>
</file>

<file path=ppt/media/image3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0DE0BA-6636-6ED4-A218-CFDC117A5CF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1191"/>
            <a:ext cx="5143500" cy="3448756"/>
          </a:xfrm>
        </p:spPr>
        <p:txBody>
          <a:bodyPr anchor="b"/>
          <a:lstStyle>
            <a:lvl1pPr algn="ctr">
              <a:defRPr sz="8666"/>
            </a:lvl1pPr>
          </a:lstStyle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7A214D7-99D1-9539-7CC4-2061D0E8EC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3467"/>
            </a:lvl1pPr>
            <a:lvl2pPr marL="660380" indent="0" algn="ctr">
              <a:buNone/>
              <a:defRPr sz="2889"/>
            </a:lvl2pPr>
            <a:lvl3pPr marL="1320759" indent="0" algn="ctr">
              <a:buNone/>
              <a:defRPr sz="2600"/>
            </a:lvl3pPr>
            <a:lvl4pPr marL="1981139" indent="0" algn="ctr">
              <a:buNone/>
              <a:defRPr sz="2311"/>
            </a:lvl4pPr>
            <a:lvl5pPr marL="2641519" indent="0" algn="ctr">
              <a:buNone/>
              <a:defRPr sz="2311"/>
            </a:lvl5pPr>
            <a:lvl6pPr marL="3301898" indent="0" algn="ctr">
              <a:buNone/>
              <a:defRPr sz="2311"/>
            </a:lvl6pPr>
            <a:lvl7pPr marL="3962278" indent="0" algn="ctr">
              <a:buNone/>
              <a:defRPr sz="2311"/>
            </a:lvl7pPr>
            <a:lvl8pPr marL="4622658" indent="0" algn="ctr">
              <a:buNone/>
              <a:defRPr sz="2311"/>
            </a:lvl8pPr>
            <a:lvl9pPr marL="5283037" indent="0" algn="ctr">
              <a:buNone/>
              <a:defRPr sz="2311"/>
            </a:lvl9pPr>
          </a:lstStyle>
          <a:p>
            <a:r>
              <a:rPr lang="en-US"/>
              <a:t>Click to edit Master subtitle style</a:t>
            </a:r>
            <a:endParaRPr lang="da-D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9A7A7E-E347-2264-1466-1A59CA274A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C1F4D1-DF2F-A02C-734D-D868DE088D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F06838-CF3B-1751-C73B-C995E61DCA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9780526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62D84D-5C91-9756-71AE-8B55DD8F5C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E4E4B46-CE99-BFA7-FC2D-749E22DA3C9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a-D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ECC21A-9A57-A149-BF77-A6879BBDC1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7C5392-2CB4-E6B0-EBD1-5B792E2E0F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8EB51C-D617-4E60-CA68-BEDFBB1057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421967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3080A2A-4D4B-2945-8156-BCA5A19C982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07756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9877CBA-9009-6319-3342-0D563B0C08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471487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a-D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A6CA95-C1C6-EA31-00B7-15C6D3A088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8AC213-F224-582E-A20E-522E289FF8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EA607D-FF5A-BC84-89C7-E48D0D511D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1769798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39B915-11C7-D62C-8129-AE40EFF6E7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D8F077-7878-0D13-5E65-256BA6B2C0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a-D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2C8EEC-E53B-453F-4982-BEA7262C2E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5AB52B-A819-43DD-9A91-002B7CD250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1A9625-171D-EE9D-B0B2-769B272819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9507183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082073-86C7-C9F9-7BA4-02B54E327B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7916" y="2469622"/>
            <a:ext cx="5915025" cy="4120620"/>
          </a:xfrm>
        </p:spPr>
        <p:txBody>
          <a:bodyPr anchor="b"/>
          <a:lstStyle>
            <a:lvl1pPr>
              <a:defRPr sz="8666"/>
            </a:lvl1pPr>
          </a:lstStyle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5DE7D05-2513-6400-2997-CC169F5BB6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7916" y="6629225"/>
            <a:ext cx="5915025" cy="2166937"/>
          </a:xfrm>
        </p:spPr>
        <p:txBody>
          <a:bodyPr/>
          <a:lstStyle>
            <a:lvl1pPr marL="0" indent="0">
              <a:buNone/>
              <a:defRPr sz="3467">
                <a:solidFill>
                  <a:schemeClr val="tx1">
                    <a:tint val="75000"/>
                  </a:schemeClr>
                </a:solidFill>
              </a:defRPr>
            </a:lvl1pPr>
            <a:lvl2pPr marL="660380" indent="0">
              <a:buNone/>
              <a:defRPr sz="2889">
                <a:solidFill>
                  <a:schemeClr val="tx1">
                    <a:tint val="75000"/>
                  </a:schemeClr>
                </a:solidFill>
              </a:defRPr>
            </a:lvl2pPr>
            <a:lvl3pPr marL="1320759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3pPr>
            <a:lvl4pPr marL="1981139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4pPr>
            <a:lvl5pPr marL="2641519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5pPr>
            <a:lvl6pPr marL="3301898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6pPr>
            <a:lvl7pPr marL="3962278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7pPr>
            <a:lvl8pPr marL="4622658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8pPr>
            <a:lvl9pPr marL="5283037" indent="0">
              <a:buNone/>
              <a:defRPr sz="231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4035C8-FF99-F858-9318-75D5B3A8C9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1C585D-79AD-D276-FAFB-EEF815FC63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95D07F-9861-3591-DAF1-769F19C584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5523087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13BD06-CDF5-03AF-1BBA-81FE2E2CD0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945F22-74A2-08BD-18D8-C114A978FB8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a-DK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0B20CBB-A6B9-D40A-3BC0-D9461E25FB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a-DK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4DB5139-28D7-518F-F9F3-04D6FA54F8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6FE62FA-7831-0BF7-8DE2-AD5F7047BD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F5A674-7ADA-45F8-729C-7D32A2803D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1677103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EA62C7-75B0-3974-6562-7DDBC90113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2381" y="527404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90F43B7-200A-0DA7-38C0-3BD1EDFF49A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8501EB2-81B9-F86C-B3E6-3B810AE8491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a-DK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766D272-8E72-4386-3095-90D19EBB6C6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93FBE35-0FEF-AECF-1FB4-C2D6BFC3306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a-DK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688234A-012A-73F4-DB89-C270523398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4914955-2422-9BAA-246B-422E6CBEAD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7BB94FA-4416-7E26-8145-73CA433567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379573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345D05-5123-8CC6-81CC-E6C15DF19C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5EF25A6-2703-7690-7B1F-83D213F5A9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5532FAD-3D85-6963-FCEC-12FDAF4F2B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9FC3BAD-66CF-BB00-A6E7-9D36E26A08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3655693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FD3A3DC-3071-3C91-05EF-11584331EF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1A7F7D-3DDF-669D-B6F2-E4A341086F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B78A668-BC91-FD50-8875-1C5D8C0E19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638700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F43CCC-8FBD-809E-A7C4-D91F1CB27F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3" cy="2311400"/>
          </a:xfrm>
        </p:spPr>
        <p:txBody>
          <a:bodyPr anchor="b"/>
          <a:lstStyle>
            <a:lvl1pPr>
              <a:defRPr sz="4622"/>
            </a:lvl1pPr>
          </a:lstStyle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E046AE-12F0-89E5-541B-66518D1901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5543" y="1426281"/>
            <a:ext cx="3471863" cy="7039681"/>
          </a:xfrm>
        </p:spPr>
        <p:txBody>
          <a:bodyPr/>
          <a:lstStyle>
            <a:lvl1pPr>
              <a:defRPr sz="4622"/>
            </a:lvl1pPr>
            <a:lvl2pPr>
              <a:defRPr sz="4044"/>
            </a:lvl2pPr>
            <a:lvl3pPr>
              <a:defRPr sz="3467"/>
            </a:lvl3pPr>
            <a:lvl4pPr>
              <a:defRPr sz="2889"/>
            </a:lvl4pPr>
            <a:lvl5pPr>
              <a:defRPr sz="2889"/>
            </a:lvl5pPr>
            <a:lvl6pPr>
              <a:defRPr sz="2889"/>
            </a:lvl6pPr>
            <a:lvl7pPr>
              <a:defRPr sz="2889"/>
            </a:lvl7pPr>
            <a:lvl8pPr>
              <a:defRPr sz="2889"/>
            </a:lvl8pPr>
            <a:lvl9pPr>
              <a:defRPr sz="2889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a-DK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3B20114-ECF0-1927-76D3-CE4C0C4C96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3" cy="5505627"/>
          </a:xfrm>
        </p:spPr>
        <p:txBody>
          <a:bodyPr/>
          <a:lstStyle>
            <a:lvl1pPr marL="0" indent="0">
              <a:buNone/>
              <a:defRPr sz="2311"/>
            </a:lvl1pPr>
            <a:lvl2pPr marL="660380" indent="0">
              <a:buNone/>
              <a:defRPr sz="2022"/>
            </a:lvl2pPr>
            <a:lvl3pPr marL="1320759" indent="0">
              <a:buNone/>
              <a:defRPr sz="1733"/>
            </a:lvl3pPr>
            <a:lvl4pPr marL="1981139" indent="0">
              <a:buNone/>
              <a:defRPr sz="1444"/>
            </a:lvl4pPr>
            <a:lvl5pPr marL="2641519" indent="0">
              <a:buNone/>
              <a:defRPr sz="1444"/>
            </a:lvl5pPr>
            <a:lvl6pPr marL="3301898" indent="0">
              <a:buNone/>
              <a:defRPr sz="1444"/>
            </a:lvl6pPr>
            <a:lvl7pPr marL="3962278" indent="0">
              <a:buNone/>
              <a:defRPr sz="1444"/>
            </a:lvl7pPr>
            <a:lvl8pPr marL="4622658" indent="0">
              <a:buNone/>
              <a:defRPr sz="1444"/>
            </a:lvl8pPr>
            <a:lvl9pPr marL="5283037" indent="0">
              <a:buNone/>
              <a:defRPr sz="1444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DE7BC46-ED57-ADB3-58DE-D3D212784B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68732E3-59C3-DCC0-0CD0-A000CE09E8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2EBB3C-A12A-E984-654C-D5CCF3EC92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58030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A8F80D-A45B-D3DE-1B80-02828E79A7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3" cy="2311400"/>
          </a:xfrm>
        </p:spPr>
        <p:txBody>
          <a:bodyPr anchor="b"/>
          <a:lstStyle>
            <a:lvl1pPr>
              <a:defRPr sz="4622"/>
            </a:lvl1pPr>
          </a:lstStyle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A521E52-F943-CA6F-24A8-19F556BC301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5543" y="1426281"/>
            <a:ext cx="3471863" cy="7039681"/>
          </a:xfrm>
        </p:spPr>
        <p:txBody>
          <a:bodyPr/>
          <a:lstStyle>
            <a:lvl1pPr marL="0" indent="0">
              <a:buNone/>
              <a:defRPr sz="4622"/>
            </a:lvl1pPr>
            <a:lvl2pPr marL="660380" indent="0">
              <a:buNone/>
              <a:defRPr sz="4044"/>
            </a:lvl2pPr>
            <a:lvl3pPr marL="1320759" indent="0">
              <a:buNone/>
              <a:defRPr sz="3467"/>
            </a:lvl3pPr>
            <a:lvl4pPr marL="1981139" indent="0">
              <a:buNone/>
              <a:defRPr sz="2889"/>
            </a:lvl4pPr>
            <a:lvl5pPr marL="2641519" indent="0">
              <a:buNone/>
              <a:defRPr sz="2889"/>
            </a:lvl5pPr>
            <a:lvl6pPr marL="3301898" indent="0">
              <a:buNone/>
              <a:defRPr sz="2889"/>
            </a:lvl6pPr>
            <a:lvl7pPr marL="3962278" indent="0">
              <a:buNone/>
              <a:defRPr sz="2889"/>
            </a:lvl7pPr>
            <a:lvl8pPr marL="4622658" indent="0">
              <a:buNone/>
              <a:defRPr sz="2889"/>
            </a:lvl8pPr>
            <a:lvl9pPr marL="5283037" indent="0">
              <a:buNone/>
              <a:defRPr sz="2889"/>
            </a:lvl9pPr>
          </a:lstStyle>
          <a:p>
            <a:endParaRPr lang="da-DK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0FDE49A-3C5E-A00D-160B-30BC5DAABD4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3" cy="5505627"/>
          </a:xfrm>
        </p:spPr>
        <p:txBody>
          <a:bodyPr/>
          <a:lstStyle>
            <a:lvl1pPr marL="0" indent="0">
              <a:buNone/>
              <a:defRPr sz="2311"/>
            </a:lvl1pPr>
            <a:lvl2pPr marL="660380" indent="0">
              <a:buNone/>
              <a:defRPr sz="2022"/>
            </a:lvl2pPr>
            <a:lvl3pPr marL="1320759" indent="0">
              <a:buNone/>
              <a:defRPr sz="1733"/>
            </a:lvl3pPr>
            <a:lvl4pPr marL="1981139" indent="0">
              <a:buNone/>
              <a:defRPr sz="1444"/>
            </a:lvl4pPr>
            <a:lvl5pPr marL="2641519" indent="0">
              <a:buNone/>
              <a:defRPr sz="1444"/>
            </a:lvl5pPr>
            <a:lvl6pPr marL="3301898" indent="0">
              <a:buNone/>
              <a:defRPr sz="1444"/>
            </a:lvl6pPr>
            <a:lvl7pPr marL="3962278" indent="0">
              <a:buNone/>
              <a:defRPr sz="1444"/>
            </a:lvl7pPr>
            <a:lvl8pPr marL="4622658" indent="0">
              <a:buNone/>
              <a:defRPr sz="1444"/>
            </a:lvl8pPr>
            <a:lvl9pPr marL="5283037" indent="0">
              <a:buNone/>
              <a:defRPr sz="1444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244A6D1-45D5-AC5B-0066-B3A93BC7AD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5280946-99F3-BFBA-1576-F032E3C8EA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D5A5883-7A70-542D-E7F9-D51D5EC89A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6487986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2D572A-23AF-81C9-8D5B-9D48E1B443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488" y="527404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da-DK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652A09B-2C16-67B8-84E3-A4F8387E1D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a-D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031C19-AF73-6E7E-DBF4-A1433AB8540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71488" y="9181395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E9CBBC-25B2-43EF-94F6-7F1362F8FBF5}" type="datetimeFigureOut">
              <a:rPr lang="da-DK" smtClean="0"/>
              <a:t>23-06-2024</a:t>
            </a:fld>
            <a:endParaRPr lang="da-D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B54731-E815-6AD2-0BD1-C68D742C238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271713" y="9181395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8D78B1-B656-E54B-42C9-0F47AD17FDD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4843463" y="9181395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3A8CB0-896C-44FC-9A87-212660C2DE41}" type="slidenum">
              <a:rPr lang="da-DK" smtClean="0"/>
              <a:t>‹#›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54459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1320759" rtl="0" eaLnBrk="1" latinLnBrk="0" hangingPunct="1">
        <a:lnSpc>
          <a:spcPct val="90000"/>
        </a:lnSpc>
        <a:spcBef>
          <a:spcPct val="0"/>
        </a:spcBef>
        <a:buNone/>
        <a:defRPr sz="635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30190" indent="-330190" algn="l" defTabSz="1320759" rtl="0" eaLnBrk="1" latinLnBrk="0" hangingPunct="1">
        <a:lnSpc>
          <a:spcPct val="90000"/>
        </a:lnSpc>
        <a:spcBef>
          <a:spcPts val="1444"/>
        </a:spcBef>
        <a:buFont typeface="Arial" panose="020B0604020202020204" pitchFamily="34" charset="0"/>
        <a:buChar char="•"/>
        <a:defRPr sz="4044" kern="1200">
          <a:solidFill>
            <a:schemeClr val="tx1"/>
          </a:solidFill>
          <a:latin typeface="+mn-lt"/>
          <a:ea typeface="+mn-ea"/>
          <a:cs typeface="+mn-cs"/>
        </a:defRPr>
      </a:lvl1pPr>
      <a:lvl2pPr marL="990570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sz="3467" kern="1200">
          <a:solidFill>
            <a:schemeClr val="tx1"/>
          </a:solidFill>
          <a:latin typeface="+mn-lt"/>
          <a:ea typeface="+mn-ea"/>
          <a:cs typeface="+mn-cs"/>
        </a:defRPr>
      </a:lvl2pPr>
      <a:lvl3pPr marL="1650949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sz="2889" kern="1200">
          <a:solidFill>
            <a:schemeClr val="tx1"/>
          </a:solidFill>
          <a:latin typeface="+mn-lt"/>
          <a:ea typeface="+mn-ea"/>
          <a:cs typeface="+mn-cs"/>
        </a:defRPr>
      </a:lvl3pPr>
      <a:lvl4pPr marL="2311329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971709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632088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4292468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952848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613227" indent="-330190" algn="l" defTabSz="1320759" rtl="0" eaLnBrk="1" latinLnBrk="0" hangingPunct="1">
        <a:lnSpc>
          <a:spcPct val="90000"/>
        </a:lnSpc>
        <a:spcBef>
          <a:spcPts val="722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1320759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60380" algn="l" defTabSz="1320759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320759" algn="l" defTabSz="1320759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981139" algn="l" defTabSz="1320759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641519" algn="l" defTabSz="1320759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301898" algn="l" defTabSz="1320759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278" algn="l" defTabSz="1320759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622658" algn="l" defTabSz="1320759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283037" algn="l" defTabSz="1320759" rtl="0" eaLnBrk="1" latinLnBrk="0" hangingPunct="1">
        <a:defRPr sz="2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www.youtube.com/watch?v=77ZF50ve6rs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sv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>
        <mc:Choice xmlns:a14="http://schemas.microsoft.com/office/drawing/2010/main" Requires="a14">
          <p:sp>
            <p:nvSpPr>
              <p:cNvPr id="5" name="TextBox 4">
                <a:extLst>
                  <a:ext uri="{FF2B5EF4-FFF2-40B4-BE49-F238E27FC236}">
                    <a16:creationId xmlns:a16="http://schemas.microsoft.com/office/drawing/2014/main" id="{12167E01-A8CD-505B-0D4A-413F603BB667}"/>
                  </a:ext>
                </a:extLst>
              </p:cNvPr>
              <p:cNvSpPr txBox="1"/>
              <p:nvPr/>
            </p:nvSpPr>
            <p:spPr>
              <a:xfrm>
                <a:off x="300251" y="191070"/>
                <a:ext cx="6100549" cy="7261988"/>
              </a:xfrm>
              <a:prstGeom prst="rect">
                <a:avLst/>
              </a:prstGeom>
              <a:noFill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07000"/>
                  </a:lnSpc>
                  <a:spcBef>
                    <a:spcPts val="1200"/>
                  </a:spcBef>
                </a:pPr>
                <a:r>
                  <a:rPr lang="da-DK" sz="1600" b="1" kern="0" dirty="0">
                    <a:solidFill>
                      <a:srgbClr val="2F5496"/>
                    </a:solidFill>
                    <a:effectLst/>
                    <a:latin typeface="Calibri Light" panose="020F0302020204030204" pitchFamily="34" charset="0"/>
                    <a:ea typeface="Times New Roman" panose="02020603050405020304" pitchFamily="18" charset="0"/>
                    <a:cs typeface="Times New Roman" panose="02020603050405020304" pitchFamily="18" charset="0"/>
                  </a:rPr>
                  <a:t>Pendulsvingninger, detaljeret plan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en-US" sz="1100" dirty="0" err="1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Velkommen</a:t>
                </a:r>
                <a:r>
                  <a:rPr lang="en-US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 </a:t>
                </a:r>
                <a:r>
                  <a:rPr lang="en-US" sz="1100" dirty="0" err="1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til</a:t>
                </a:r>
                <a:r>
                  <a:rPr lang="en-US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 </a:t>
                </a:r>
                <a:r>
                  <a:rPr lang="en-US" sz="1100" dirty="0" err="1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fysik</a:t>
                </a:r>
                <a:r>
                  <a:rPr lang="en-US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 I </a:t>
                </a:r>
                <a:r>
                  <a:rPr lang="en-US" sz="1100" dirty="0" err="1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gymnasiet</a:t>
                </a:r>
                <a:endParaRPr lang="da-DK" sz="1100" dirty="0"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endParaRPr>
              </a:p>
              <a:p>
                <a:pPr marL="742950" lvl="1" indent="-285750">
                  <a:lnSpc>
                    <a:spcPct val="107000"/>
                  </a:lnSpc>
                  <a:buFont typeface="+mj-lt"/>
                  <a:buAutoNum type="alphaL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Elevspørgsmål: hvad er fysik?</a:t>
                </a:r>
              </a:p>
              <a:p>
                <a:pPr marL="742950" lvl="1" indent="-285750">
                  <a:lnSpc>
                    <a:spcPct val="107000"/>
                  </a:lnSpc>
                  <a:buFont typeface="+mj-lt"/>
                  <a:buAutoNum type="alphaL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Opsamling og kort forklaring af andre emner i fysik i gymnasiet: Bevægelse, solsystemet, lys, </a:t>
                </a:r>
                <a:r>
                  <a:rPr lang="da-DK" sz="1100" dirty="0" err="1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universe</a:t>
                </a: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 tog galakser, elektriske kredsløb, sensorer og selvkørende biler, energi og bæredygtighed.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Intro til pendul demo model og fælles måling af tid for 10 svingninger og beregning af svingningstid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Elevsnak og opsamling: hvilke faktorer kan vi ændre på som påvirker svingningstiden? [masse, længde og startvinkel]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Elevsnak og opsamling: hvordan skal vi udføre en naturvidenskabelig undersøgelse? [hypotese, skema, graf, variabelkontrol]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Inddel i elevgrupper. [tæl grupper, ikke selvvalgte sociale grupper]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Elevgrupper diskuterer hypoteser for hver af de tre variable</a:t>
                </a:r>
              </a:p>
              <a:p>
                <a:pPr marL="742950" lvl="1" indent="-285750">
                  <a:lnSpc>
                    <a:spcPct val="107000"/>
                  </a:lnSpc>
                  <a:buFont typeface="+mj-lt"/>
                  <a:buAutoNum type="alphaL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Større masse giver mindre/samme/større svingningstid</a:t>
                </a:r>
              </a:p>
              <a:p>
                <a:pPr marL="742950" lvl="1" indent="-285750">
                  <a:lnSpc>
                    <a:spcPct val="107000"/>
                  </a:lnSpc>
                  <a:buFont typeface="+mj-lt"/>
                  <a:buAutoNum type="alphaL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Ligeså for længde og startvinkel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Elevgrupper vælger én variabel at undersøge, starter med at opstille hypotese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Opsamling på elevernes resultater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introduktion af pendulligningen </a:t>
                </a:r>
                <a14:m>
                  <m:oMath xmlns:m="http://schemas.openxmlformats.org/officeDocument/2006/math">
                    <m:r>
                      <a:rPr lang="da-DK" sz="1100" b="0" i="1" smtClean="0">
                        <a:effectLst/>
                        <a:latin typeface="Cambria Math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rPr>
                      <m:t>𝑇</m:t>
                    </m:r>
                    <m:r>
                      <a:rPr lang="da-DK" sz="1100" b="0" i="1" smtClean="0">
                        <a:effectLst/>
                        <a:latin typeface="Cambria Math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rPr>
                      <m:t>=2⋅</m:t>
                    </m:r>
                    <m:r>
                      <a:rPr lang="da-DK" sz="1100" b="0" i="1" smtClean="0">
                        <a:effectLst/>
                        <a:latin typeface="Cambria Math" panose="0204050305040603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rPr>
                      <m:t>𝜋</m:t>
                    </m:r>
                    <m:rad>
                      <m:radPr>
                        <m:degHide m:val="on"/>
                        <m:ctrlPr>
                          <a:rPr lang="da-DK" sz="1100" b="0" i="1" smtClean="0">
                            <a:effectLst/>
                            <a:latin typeface="Cambria Math" panose="02040503050406030204" pitchFamily="18" charset="0"/>
                            <a:ea typeface="Calibri" panose="020F0502020204030204" pitchFamily="34" charset="0"/>
                            <a:cs typeface="Times New Roman" panose="02020603050405020304" pitchFamily="18" charset="0"/>
                          </a:rPr>
                        </m:ctrlPr>
                      </m:radPr>
                      <m:deg/>
                      <m:e>
                        <m:f>
                          <m:fPr>
                            <m:ctrlPr>
                              <a:rPr lang="da-DK" sz="1100" b="0" i="1" smtClean="0">
                                <a:effectLst/>
                                <a:latin typeface="Cambria Math" panose="02040503050406030204" pitchFamily="18" charset="0"/>
                                <a:ea typeface="Calibri" panose="020F0502020204030204" pitchFamily="34" charset="0"/>
                                <a:cs typeface="Times New Roman" panose="02020603050405020304" pitchFamily="18" charset="0"/>
                              </a:rPr>
                            </m:ctrlPr>
                          </m:fPr>
                          <m:num>
                            <m:r>
                              <a:rPr lang="da-DK" sz="1100" b="0" i="1" smtClean="0">
                                <a:effectLst/>
                                <a:latin typeface="Cambria Math" panose="02040503050406030204" pitchFamily="18" charset="0"/>
                                <a:ea typeface="Calibri" panose="020F0502020204030204" pitchFamily="34" charset="0"/>
                                <a:cs typeface="Times New Roman" panose="02020603050405020304" pitchFamily="18" charset="0"/>
                              </a:rPr>
                              <m:t>𝐿</m:t>
                            </m:r>
                          </m:num>
                          <m:den>
                            <m:r>
                              <a:rPr lang="da-DK" sz="1100" b="0" i="1" smtClean="0">
                                <a:effectLst/>
                                <a:latin typeface="Cambria Math" panose="02040503050406030204" pitchFamily="18" charset="0"/>
                                <a:ea typeface="Calibri" panose="020F0502020204030204" pitchFamily="34" charset="0"/>
                                <a:cs typeface="Times New Roman" panose="02020603050405020304" pitchFamily="18" charset="0"/>
                              </a:rPr>
                              <m:t>𝑔</m:t>
                            </m:r>
                          </m:den>
                        </m:f>
                      </m:e>
                    </m:rad>
                  </m:oMath>
                </a14:m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 og snak om fællessnak om hvorfor massen ikke har betydning. Tyngdekraft og NII. Pointe: vi kan forudsige hvad der sker i naturen.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Intro til stort pendul: energibevarelse </a:t>
                </a:r>
                <a:r>
                  <a:rPr lang="da-DK" sz="1100" dirty="0" err="1"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Epot</a:t>
                </a:r>
                <a:r>
                  <a:rPr lang="da-DK" sz="1100" dirty="0"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 og Ekin og demonstrer med start Ekin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Måling af L og beregning af T med pendulligning</a:t>
                </a:r>
              </a:p>
              <a:p>
                <a:pPr marL="342900" lvl="0" indent="-342900">
                  <a:lnSpc>
                    <a:spcPct val="107000"/>
                  </a:lnSpc>
                  <a:buFont typeface="+mj-lt"/>
                  <a:buAutoNum type="arabicPeriod"/>
                </a:pPr>
                <a:r>
                  <a:rPr lang="da-DK" sz="1100" dirty="0"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Fælles måling på stort pendul med lærerens hoved ved pendul og ingen starthastighed.</a:t>
                </a:r>
                <a:endParaRPr lang="da-DK" sz="1100" dirty="0"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endParaRPr>
              </a:p>
              <a:p>
                <a:pPr marL="342900" lvl="0" indent="-342900">
                  <a:lnSpc>
                    <a:spcPct val="107000"/>
                  </a:lnSpc>
                  <a:spcAft>
                    <a:spcPts val="800"/>
                  </a:spcAft>
                  <a:buFont typeface="+mj-lt"/>
                  <a:buAutoNum type="arabicPeriod"/>
                </a:pP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Alternativt: video med Walter </a:t>
                </a:r>
                <a:r>
                  <a:rPr lang="da-DK" sz="1100" dirty="0" err="1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Luin</a:t>
                </a: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 pendul energibevarelse.</a:t>
                </a:r>
                <a:b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</a:br>
                <a:r>
                  <a:rPr lang="da-DK" sz="1100" u="sng" dirty="0">
                    <a:solidFill>
                      <a:srgbClr val="0563C1"/>
                    </a:solidFill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  <a:hlinkClick r:id="rId2"/>
                  </a:rPr>
                  <a:t>https://www.youtube.com/watch?v=77ZF50ve6rs</a:t>
                </a:r>
                <a:r>
                  <a:rPr lang="da-DK" sz="1100" dirty="0">
                    <a:effectLst/>
                    <a:latin typeface="Calibri" panose="020F0502020204030204" pitchFamily="34" charset="0"/>
                    <a:ea typeface="Calibri" panose="020F0502020204030204" pitchFamily="34" charset="0"/>
                    <a:cs typeface="Times New Roman" panose="02020603050405020304" pitchFamily="18" charset="0"/>
                  </a:rPr>
                  <a:t> (varighed 3,5 min)</a:t>
                </a:r>
              </a:p>
              <a:p>
                <a:pPr marL="342900" lvl="0" indent="-342900">
                  <a:lnSpc>
                    <a:spcPct val="107000"/>
                  </a:lnSpc>
                  <a:spcAft>
                    <a:spcPts val="800"/>
                  </a:spcAft>
                  <a:buFont typeface="+mj-lt"/>
                  <a:buAutoNum type="arabicPeriod"/>
                </a:pPr>
                <a:endParaRPr lang="da-DK" sz="1100" dirty="0"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endParaRPr>
              </a:p>
              <a:p>
                <a:pPr>
                  <a:lnSpc>
                    <a:spcPct val="107000"/>
                  </a:lnSpc>
                  <a:spcBef>
                    <a:spcPts val="1200"/>
                  </a:spcBef>
                </a:pPr>
                <a:r>
                  <a:rPr lang="da-DK" sz="1600" b="1" kern="0" dirty="0">
                    <a:solidFill>
                      <a:srgbClr val="2F5496"/>
                    </a:solidFill>
                    <a:latin typeface="Calibri Light" panose="020F0302020204030204" pitchFamily="34" charset="0"/>
                    <a:ea typeface="Times New Roman" panose="02020603050405020304" pitchFamily="18" charset="0"/>
                    <a:cs typeface="Times New Roman" panose="02020603050405020304" pitchFamily="18" charset="0"/>
                  </a:rPr>
                  <a:t>Didaktiske overvejelser</a:t>
                </a:r>
              </a:p>
              <a:p>
                <a:pPr>
                  <a:lnSpc>
                    <a:spcPct val="107000"/>
                  </a:lnSpc>
                  <a:spcBef>
                    <a:spcPts val="1200"/>
                  </a:spcBef>
                </a:pPr>
                <a:r>
                  <a:rPr lang="da-DK" sz="1100" kern="0" dirty="0">
                    <a:effectLst/>
                    <a:ea typeface="Calibri" panose="020F0502020204030204" pitchFamily="34" charset="0"/>
                    <a:cs typeface="Calibri" panose="020F0502020204030204" pitchFamily="34" charset="0"/>
                  </a:rPr>
                  <a:t>Grundelementet i dette materiale, forsøget med måling af pendulsvingninger, er tiltænkt 60 min lektion i fysik med brobygningselever fra grundskolen. Undervisning er tilrettelagt så forsøgsskitse og koordinatsystemet printes til eleverne, ét sæt per gruppe af 2-3 elever, og de eneste digitale remedier der skal bruges er elevernes telefon til at fungere som stopur og lommeregner. </a:t>
                </a:r>
              </a:p>
              <a:p>
                <a:pPr>
                  <a:lnSpc>
                    <a:spcPct val="107000"/>
                  </a:lnSpc>
                  <a:spcBef>
                    <a:spcPts val="1200"/>
                  </a:spcBef>
                </a:pPr>
                <a:r>
                  <a:rPr lang="da-DK" sz="1100" kern="0" dirty="0">
                    <a:ea typeface="Calibri" panose="020F0502020204030204" pitchFamily="34" charset="0"/>
                    <a:cs typeface="Calibri" panose="020F0502020204030204" pitchFamily="34" charset="0"/>
                  </a:rPr>
                  <a:t>Det præfabrikerede koordinatsystem imødekommer at mange elever har svært ved at lave et koordinatsystem med korrekt skalering af akserne.</a:t>
                </a:r>
              </a:p>
              <a:p>
                <a:pPr lvl="0">
                  <a:lnSpc>
                    <a:spcPct val="107000"/>
                  </a:lnSpc>
                  <a:spcAft>
                    <a:spcPts val="800"/>
                  </a:spcAft>
                </a:pPr>
                <a:endParaRPr lang="da-DK" sz="1100" dirty="0"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endParaRPr>
              </a:p>
            </p:txBody>
          </p:sp>
        </mc:Choice>
        <mc:Fallback>
          <p:sp>
            <p:nvSpPr>
              <p:cNvPr id="5" name="TextBox 4">
                <a:extLst>
                  <a:ext uri="{FF2B5EF4-FFF2-40B4-BE49-F238E27FC236}">
                    <a16:creationId xmlns:a16="http://schemas.microsoft.com/office/drawing/2014/main" id="{12167E01-A8CD-505B-0D4A-413F603BB667}"/>
                  </a:ext>
                </a:extLst>
              </p:cNvPr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300251" y="191070"/>
                <a:ext cx="6100549" cy="7261988"/>
              </a:xfrm>
              <a:prstGeom prst="rect">
                <a:avLst/>
              </a:prstGeom>
              <a:blipFill>
                <a:blip r:embed="rId3"/>
                <a:stretch>
                  <a:fillRect l="-500" t="-168"/>
                </a:stretch>
              </a:blipFill>
            </p:spPr>
            <p:txBody>
              <a:bodyPr/>
              <a:lstStyle/>
              <a:p>
                <a:r>
                  <a:rPr lang="da-DK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20611501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66185625-8A56-1041-1905-9B04FB52E947}"/>
              </a:ext>
            </a:extLst>
          </p:cNvPr>
          <p:cNvSpPr/>
          <p:nvPr/>
        </p:nvSpPr>
        <p:spPr>
          <a:xfrm>
            <a:off x="1136469" y="4232366"/>
            <a:ext cx="1828800" cy="195943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3186E07-C54E-3F73-97F4-E34AC9714344}"/>
              </a:ext>
            </a:extLst>
          </p:cNvPr>
          <p:cNvSpPr/>
          <p:nvPr/>
        </p:nvSpPr>
        <p:spPr>
          <a:xfrm>
            <a:off x="1867989" y="692331"/>
            <a:ext cx="169817" cy="3540035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B151239-EDC6-A647-C9CF-5538AF63FC30}"/>
              </a:ext>
            </a:extLst>
          </p:cNvPr>
          <p:cNvSpPr/>
          <p:nvPr/>
        </p:nvSpPr>
        <p:spPr>
          <a:xfrm rot="5400000">
            <a:off x="2904875" y="-333671"/>
            <a:ext cx="195944" cy="2687731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0586B776-4067-E9FE-00C7-6B1E5C0E9F61}"/>
              </a:ext>
            </a:extLst>
          </p:cNvPr>
          <p:cNvCxnSpPr>
            <a:cxnSpLocks/>
          </p:cNvCxnSpPr>
          <p:nvPr/>
        </p:nvCxnSpPr>
        <p:spPr>
          <a:xfrm>
            <a:off x="3971109" y="912222"/>
            <a:ext cx="0" cy="2484121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" name="Rectangle 9">
            <a:extLst>
              <a:ext uri="{FF2B5EF4-FFF2-40B4-BE49-F238E27FC236}">
                <a16:creationId xmlns:a16="http://schemas.microsoft.com/office/drawing/2014/main" id="{D80BED2A-08B9-356B-01EA-DFB7CF89ED7A}"/>
              </a:ext>
            </a:extLst>
          </p:cNvPr>
          <p:cNvSpPr/>
          <p:nvPr/>
        </p:nvSpPr>
        <p:spPr>
          <a:xfrm>
            <a:off x="3774598" y="3396343"/>
            <a:ext cx="418012" cy="483326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a-DK" sz="2800" dirty="0">
                <a:solidFill>
                  <a:sysClr val="windowText" lastClr="000000"/>
                </a:solidFill>
              </a:rPr>
              <a:t>m</a:t>
            </a:r>
            <a:endParaRPr lang="da-DK" dirty="0">
              <a:solidFill>
                <a:sysClr val="windowText" lastClr="000000"/>
              </a:solidFill>
            </a:endParaRP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976A4ED8-C599-DAD2-F568-56642F268F79}"/>
              </a:ext>
            </a:extLst>
          </p:cNvPr>
          <p:cNvGrpSpPr/>
          <p:nvPr/>
        </p:nvGrpSpPr>
        <p:grpSpPr>
          <a:xfrm rot="1800000">
            <a:off x="3034233" y="751586"/>
            <a:ext cx="418012" cy="2967447"/>
            <a:chOff x="3013071" y="1064622"/>
            <a:chExt cx="418012" cy="2967447"/>
          </a:xfrm>
        </p:grpSpPr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D41504BD-835D-D394-74E9-8A9FB483C90A}"/>
                </a:ext>
              </a:extLst>
            </p:cNvPr>
            <p:cNvCxnSpPr>
              <a:cxnSpLocks/>
            </p:cNvCxnSpPr>
            <p:nvPr/>
          </p:nvCxnSpPr>
          <p:spPr>
            <a:xfrm>
              <a:off x="3209582" y="1064622"/>
              <a:ext cx="0" cy="2484121"/>
            </a:xfrm>
            <a:prstGeom prst="line">
              <a:avLst/>
            </a:prstGeom>
            <a:ln w="19050">
              <a:prstDash val="sys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A09ECC34-2B30-B1BF-440F-DC186D064CAB}"/>
                </a:ext>
              </a:extLst>
            </p:cNvPr>
            <p:cNvSpPr/>
            <p:nvPr/>
          </p:nvSpPr>
          <p:spPr>
            <a:xfrm>
              <a:off x="3013071" y="3548743"/>
              <a:ext cx="418012" cy="483326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prstDash val="sysDash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a-DK" sz="2800" dirty="0">
                  <a:solidFill>
                    <a:sysClr val="windowText" lastClr="000000"/>
                  </a:solidFill>
                </a:rPr>
                <a:t>m</a:t>
              </a:r>
              <a:endParaRPr lang="da-DK" dirty="0">
                <a:solidFill>
                  <a:sysClr val="windowText" lastClr="000000"/>
                </a:solidFill>
              </a:endParaRPr>
            </a:p>
          </p:txBody>
        </p:sp>
      </p:grp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56969024-3791-FEEF-EDDC-8683F833DEFD}"/>
              </a:ext>
            </a:extLst>
          </p:cNvPr>
          <p:cNvCxnSpPr>
            <a:cxnSpLocks/>
          </p:cNvCxnSpPr>
          <p:nvPr/>
        </p:nvCxnSpPr>
        <p:spPr>
          <a:xfrm>
            <a:off x="4481318" y="944119"/>
            <a:ext cx="0" cy="2693887"/>
          </a:xfrm>
          <a:prstGeom prst="line">
            <a:avLst/>
          </a:prstGeom>
          <a:ln w="38100">
            <a:solidFill>
              <a:schemeClr val="tx1">
                <a:lumMod val="50000"/>
                <a:lumOff val="50000"/>
              </a:schemeClr>
            </a:solidFill>
            <a:headEnd type="triangl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F8AE279B-AF6A-9130-FAC4-2C1A70B5283E}"/>
              </a:ext>
            </a:extLst>
          </p:cNvPr>
          <p:cNvSpPr txBox="1"/>
          <p:nvPr/>
        </p:nvSpPr>
        <p:spPr>
          <a:xfrm>
            <a:off x="4501020" y="2200738"/>
            <a:ext cx="33534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800" dirty="0"/>
              <a:t>L</a:t>
            </a:r>
          </a:p>
        </p:txBody>
      </p:sp>
      <p:sp>
        <p:nvSpPr>
          <p:cNvPr id="17" name="Arc 16">
            <a:extLst>
              <a:ext uri="{FF2B5EF4-FFF2-40B4-BE49-F238E27FC236}">
                <a16:creationId xmlns:a16="http://schemas.microsoft.com/office/drawing/2014/main" id="{A7B0F717-704D-4BEB-47F6-3698850EAD74}"/>
              </a:ext>
            </a:extLst>
          </p:cNvPr>
          <p:cNvSpPr/>
          <p:nvPr/>
        </p:nvSpPr>
        <p:spPr>
          <a:xfrm rot="9000000">
            <a:off x="3353250" y="1326727"/>
            <a:ext cx="839360" cy="839360"/>
          </a:xfrm>
          <a:prstGeom prst="arc">
            <a:avLst/>
          </a:prstGeom>
          <a:ln w="2857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74C1A4C0-D8CC-7FAC-4217-40C00C1372D3}"/>
              </a:ext>
            </a:extLst>
          </p:cNvPr>
          <p:cNvSpPr txBox="1"/>
          <p:nvPr/>
        </p:nvSpPr>
        <p:spPr>
          <a:xfrm>
            <a:off x="3403690" y="2041173"/>
            <a:ext cx="34657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800" dirty="0"/>
              <a:t>v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19882977-8B36-B5BA-EBBC-FD6D1BEF3114}"/>
              </a:ext>
            </a:extLst>
          </p:cNvPr>
          <p:cNvSpPr txBox="1"/>
          <p:nvPr/>
        </p:nvSpPr>
        <p:spPr>
          <a:xfrm>
            <a:off x="4615924" y="1978074"/>
            <a:ext cx="19848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latin typeface="Bradley Hand ITC" panose="03070402050302030203" pitchFamily="66" charset="0"/>
              </a:rPr>
              <a:t>Længde af pendul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223C0DB1-716D-A328-08DF-557372EB9F41}"/>
              </a:ext>
            </a:extLst>
          </p:cNvPr>
          <p:cNvSpPr txBox="1"/>
          <p:nvPr/>
        </p:nvSpPr>
        <p:spPr>
          <a:xfrm>
            <a:off x="2086544" y="1441640"/>
            <a:ext cx="13660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 err="1">
                <a:latin typeface="Bradley Hand ITC" panose="03070402050302030203" pitchFamily="66" charset="0"/>
              </a:rPr>
              <a:t>StartVinkel</a:t>
            </a:r>
            <a:endParaRPr lang="da-DK" dirty="0">
              <a:latin typeface="Bradley Hand ITC" panose="03070402050302030203" pitchFamily="66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2384CFB-2F96-329F-C6BC-3E5284DCEDC0}"/>
              </a:ext>
            </a:extLst>
          </p:cNvPr>
          <p:cNvSpPr txBox="1"/>
          <p:nvPr/>
        </p:nvSpPr>
        <p:spPr>
          <a:xfrm>
            <a:off x="3272547" y="3955665"/>
            <a:ext cx="14654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latin typeface="Bradley Hand ITC" panose="03070402050302030203" pitchFamily="66" charset="0"/>
              </a:rPr>
              <a:t>Pendulmasse</a:t>
            </a:r>
          </a:p>
        </p:txBody>
      </p:sp>
      <p:graphicFrame>
        <p:nvGraphicFramePr>
          <p:cNvPr id="24" name="Table 23">
            <a:extLst>
              <a:ext uri="{FF2B5EF4-FFF2-40B4-BE49-F238E27FC236}">
                <a16:creationId xmlns:a16="http://schemas.microsoft.com/office/drawing/2014/main" id="{4267F97E-E933-399C-697E-7426198216D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26384324"/>
              </p:ext>
            </p:extLst>
          </p:nvPr>
        </p:nvGraphicFramePr>
        <p:xfrm>
          <a:off x="4687504" y="5688591"/>
          <a:ext cx="2103376" cy="4000843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051688">
                  <a:extLst>
                    <a:ext uri="{9D8B030D-6E8A-4147-A177-3AD203B41FA5}">
                      <a16:colId xmlns:a16="http://schemas.microsoft.com/office/drawing/2014/main" val="1987113013"/>
                    </a:ext>
                  </a:extLst>
                </a:gridCol>
                <a:gridCol w="1051688">
                  <a:extLst>
                    <a:ext uri="{9D8B030D-6E8A-4147-A177-3AD203B41FA5}">
                      <a16:colId xmlns:a16="http://schemas.microsoft.com/office/drawing/2014/main" val="4034739146"/>
                    </a:ext>
                  </a:extLst>
                </a:gridCol>
              </a:tblGrid>
              <a:tr h="571549">
                <a:tc>
                  <a:txBody>
                    <a:bodyPr/>
                    <a:lstStyle/>
                    <a:p>
                      <a:pPr algn="ctr"/>
                      <a:r>
                        <a:rPr lang="da-DK" sz="1200" dirty="0"/>
                        <a:t>Vinkel </a:t>
                      </a:r>
                    </a:p>
                    <a:p>
                      <a:pPr algn="ctr"/>
                      <a:r>
                        <a:rPr lang="da-DK" sz="1200" dirty="0"/>
                        <a:t>(grader)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a-DK" sz="1200" dirty="0"/>
                        <a:t>Svingningstid (s)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85679467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0055516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9554293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324115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8027031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23106590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88172760"/>
                  </a:ext>
                </a:extLst>
              </a:tr>
            </a:tbl>
          </a:graphicData>
        </a:graphic>
      </p:graphicFrame>
      <p:graphicFrame>
        <p:nvGraphicFramePr>
          <p:cNvPr id="25" name="Table 24">
            <a:extLst>
              <a:ext uri="{FF2B5EF4-FFF2-40B4-BE49-F238E27FC236}">
                <a16:creationId xmlns:a16="http://schemas.microsoft.com/office/drawing/2014/main" id="{A6C6EC60-398D-1D6D-2FE8-317EE52847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0494945"/>
              </p:ext>
            </p:extLst>
          </p:nvPr>
        </p:nvGraphicFramePr>
        <p:xfrm>
          <a:off x="55906" y="5688591"/>
          <a:ext cx="2103376" cy="4000843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51688">
                  <a:extLst>
                    <a:ext uri="{9D8B030D-6E8A-4147-A177-3AD203B41FA5}">
                      <a16:colId xmlns:a16="http://schemas.microsoft.com/office/drawing/2014/main" val="1987113013"/>
                    </a:ext>
                  </a:extLst>
                </a:gridCol>
                <a:gridCol w="1051688">
                  <a:extLst>
                    <a:ext uri="{9D8B030D-6E8A-4147-A177-3AD203B41FA5}">
                      <a16:colId xmlns:a16="http://schemas.microsoft.com/office/drawing/2014/main" val="4034739146"/>
                    </a:ext>
                  </a:extLst>
                </a:gridCol>
              </a:tblGrid>
              <a:tr h="571549">
                <a:tc>
                  <a:txBody>
                    <a:bodyPr/>
                    <a:lstStyle/>
                    <a:p>
                      <a:pPr algn="ctr"/>
                      <a:r>
                        <a:rPr lang="da-DK" sz="1200" dirty="0"/>
                        <a:t>Masse </a:t>
                      </a:r>
                    </a:p>
                    <a:p>
                      <a:pPr algn="ctr"/>
                      <a:r>
                        <a:rPr lang="da-DK" sz="1200" dirty="0"/>
                        <a:t>(kg)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a-DK" sz="1200" dirty="0"/>
                        <a:t>Svingningstid (s)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85679467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0055516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9554293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324115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8027031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23106590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88172760"/>
                  </a:ext>
                </a:extLst>
              </a:tr>
            </a:tbl>
          </a:graphicData>
        </a:graphic>
      </p:graphicFrame>
      <p:graphicFrame>
        <p:nvGraphicFramePr>
          <p:cNvPr id="26" name="Table 25">
            <a:extLst>
              <a:ext uri="{FF2B5EF4-FFF2-40B4-BE49-F238E27FC236}">
                <a16:creationId xmlns:a16="http://schemas.microsoft.com/office/drawing/2014/main" id="{B9C7B0C5-F938-5681-4928-E5F7C6803F5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2828711"/>
              </p:ext>
            </p:extLst>
          </p:nvPr>
        </p:nvGraphicFramePr>
        <p:xfrm>
          <a:off x="2371705" y="5688591"/>
          <a:ext cx="2103376" cy="40008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1688">
                  <a:extLst>
                    <a:ext uri="{9D8B030D-6E8A-4147-A177-3AD203B41FA5}">
                      <a16:colId xmlns:a16="http://schemas.microsoft.com/office/drawing/2014/main" val="1987113013"/>
                    </a:ext>
                  </a:extLst>
                </a:gridCol>
                <a:gridCol w="1051688">
                  <a:extLst>
                    <a:ext uri="{9D8B030D-6E8A-4147-A177-3AD203B41FA5}">
                      <a16:colId xmlns:a16="http://schemas.microsoft.com/office/drawing/2014/main" val="4034739146"/>
                    </a:ext>
                  </a:extLst>
                </a:gridCol>
              </a:tblGrid>
              <a:tr h="571549">
                <a:tc>
                  <a:txBody>
                    <a:bodyPr/>
                    <a:lstStyle/>
                    <a:p>
                      <a:pPr algn="ctr"/>
                      <a:r>
                        <a:rPr lang="da-DK" sz="1200" dirty="0"/>
                        <a:t>Længde </a:t>
                      </a:r>
                    </a:p>
                    <a:p>
                      <a:pPr algn="ctr"/>
                      <a:r>
                        <a:rPr lang="da-DK" sz="1200" dirty="0"/>
                        <a:t>(m)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da-DK" sz="1200" dirty="0"/>
                        <a:t>Svingningstid (s)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85679467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0055516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9554293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324115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8027031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23106590"/>
                  </a:ext>
                </a:extLst>
              </a:tr>
              <a:tr h="571549">
                <a:tc>
                  <a:txBody>
                    <a:bodyPr/>
                    <a:lstStyle/>
                    <a:p>
                      <a:endParaRPr lang="da-DK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a-DK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88172760"/>
                  </a:ext>
                </a:extLst>
              </a:tr>
            </a:tbl>
          </a:graphicData>
        </a:graphic>
      </p:graphicFrame>
      <p:pic>
        <p:nvPicPr>
          <p:cNvPr id="27" name="Graphic 26" descr="Stopwatch 66% with solid fill">
            <a:extLst>
              <a:ext uri="{FF2B5EF4-FFF2-40B4-BE49-F238E27FC236}">
                <a16:creationId xmlns:a16="http://schemas.microsoft.com/office/drawing/2014/main" id="{49CE6258-0A82-BD47-96BD-69B7C5BF6EA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5531650" y="2997175"/>
            <a:ext cx="567771" cy="567771"/>
          </a:xfrm>
          <a:prstGeom prst="rect">
            <a:avLst/>
          </a:prstGeom>
        </p:spPr>
      </p:pic>
      <p:sp>
        <p:nvSpPr>
          <p:cNvPr id="28" name="TextBox 27">
            <a:extLst>
              <a:ext uri="{FF2B5EF4-FFF2-40B4-BE49-F238E27FC236}">
                <a16:creationId xmlns:a16="http://schemas.microsoft.com/office/drawing/2014/main" id="{FD41EE5D-BF9B-2A18-7A2A-171E1C021695}"/>
              </a:ext>
            </a:extLst>
          </p:cNvPr>
          <p:cNvSpPr txBox="1"/>
          <p:nvPr/>
        </p:nvSpPr>
        <p:spPr>
          <a:xfrm>
            <a:off x="5090069" y="3624755"/>
            <a:ext cx="16786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latin typeface="Bradley Hand ITC" panose="03070402050302030203" pitchFamily="66" charset="0"/>
              </a:rPr>
              <a:t>Svingningstid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CABED3F3-EA4B-DA6C-720A-C964E05B1A1D}"/>
              </a:ext>
            </a:extLst>
          </p:cNvPr>
          <p:cNvSpPr txBox="1"/>
          <p:nvPr/>
        </p:nvSpPr>
        <p:spPr>
          <a:xfrm>
            <a:off x="99716" y="44787"/>
            <a:ext cx="353654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3600" dirty="0">
                <a:latin typeface="Imprint MT Shadow" panose="04020605060303030202" pitchFamily="82" charset="0"/>
              </a:rPr>
              <a:t>Pendulsvingning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CA31FFA-EC19-4132-2739-4D192E3BB46E}"/>
              </a:ext>
            </a:extLst>
          </p:cNvPr>
          <p:cNvSpPr txBox="1"/>
          <p:nvPr/>
        </p:nvSpPr>
        <p:spPr>
          <a:xfrm>
            <a:off x="55906" y="4839977"/>
            <a:ext cx="2103376" cy="73866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1400" dirty="0"/>
              <a:t>Større masse giver </a:t>
            </a:r>
          </a:p>
          <a:p>
            <a:pPr algn="ctr"/>
            <a:r>
              <a:rPr lang="da-DK" sz="1400" dirty="0"/>
              <a:t>mindre/samme/større</a:t>
            </a:r>
          </a:p>
          <a:p>
            <a:pPr algn="ctr"/>
            <a:r>
              <a:rPr lang="da-DK" sz="1400" dirty="0"/>
              <a:t>svingningstid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ECF92372-16DE-B2A2-9A07-E75C317F94A5}"/>
              </a:ext>
            </a:extLst>
          </p:cNvPr>
          <p:cNvSpPr txBox="1"/>
          <p:nvPr/>
        </p:nvSpPr>
        <p:spPr>
          <a:xfrm>
            <a:off x="2371705" y="4839977"/>
            <a:ext cx="2103376" cy="73866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1400" dirty="0"/>
              <a:t>Større længde giver </a:t>
            </a:r>
          </a:p>
          <a:p>
            <a:pPr algn="ctr"/>
            <a:r>
              <a:rPr lang="da-DK" sz="1400" dirty="0"/>
              <a:t>mindre/samme/større</a:t>
            </a:r>
          </a:p>
          <a:p>
            <a:pPr algn="ctr"/>
            <a:r>
              <a:rPr lang="da-DK" sz="1400" dirty="0"/>
              <a:t>svingningstid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543C465E-EB1B-EF23-7B9B-5C797C3B6D6B}"/>
              </a:ext>
            </a:extLst>
          </p:cNvPr>
          <p:cNvSpPr txBox="1"/>
          <p:nvPr/>
        </p:nvSpPr>
        <p:spPr>
          <a:xfrm>
            <a:off x="4687504" y="4839977"/>
            <a:ext cx="2103376" cy="73866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a-DK" sz="1400" dirty="0"/>
              <a:t>Større vinkel giver </a:t>
            </a:r>
          </a:p>
          <a:p>
            <a:pPr algn="ctr"/>
            <a:r>
              <a:rPr lang="da-DK" sz="1400" dirty="0"/>
              <a:t>mindre/samme/større</a:t>
            </a:r>
          </a:p>
          <a:p>
            <a:pPr algn="ctr"/>
            <a:r>
              <a:rPr lang="da-DK" sz="1400" dirty="0"/>
              <a:t>svingningstid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2A193456-DE69-3C58-4952-3B8D6EC0FE39}"/>
              </a:ext>
            </a:extLst>
          </p:cNvPr>
          <p:cNvSpPr txBox="1"/>
          <p:nvPr/>
        </p:nvSpPr>
        <p:spPr>
          <a:xfrm>
            <a:off x="0" y="4458285"/>
            <a:ext cx="130837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000" dirty="0">
                <a:latin typeface="Imprint MT Shadow" panose="04020605060303030202" pitchFamily="82" charset="0"/>
              </a:rPr>
              <a:t>Hypoteser</a:t>
            </a:r>
          </a:p>
        </p:txBody>
      </p:sp>
    </p:spTree>
    <p:extLst>
      <p:ext uri="{BB962C8B-B14F-4D97-AF65-F5344CB8AC3E}">
        <p14:creationId xmlns:p14="http://schemas.microsoft.com/office/powerpoint/2010/main" val="37784795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29238A3D-50BB-EECC-7744-1B61B54CC999}"/>
              </a:ext>
            </a:extLst>
          </p:cNvPr>
          <p:cNvCxnSpPr>
            <a:cxnSpLocks/>
          </p:cNvCxnSpPr>
          <p:nvPr/>
        </p:nvCxnSpPr>
        <p:spPr>
          <a:xfrm>
            <a:off x="1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62F04F55-A28E-3B2B-DED7-B33570B9D0A9}"/>
              </a:ext>
            </a:extLst>
          </p:cNvPr>
          <p:cNvCxnSpPr>
            <a:cxnSpLocks/>
          </p:cNvCxnSpPr>
          <p:nvPr/>
        </p:nvCxnSpPr>
        <p:spPr>
          <a:xfrm>
            <a:off x="54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F2D40E73-CAC2-2C0F-879E-D14F2713EC85}"/>
              </a:ext>
            </a:extLst>
          </p:cNvPr>
          <p:cNvCxnSpPr>
            <a:cxnSpLocks/>
          </p:cNvCxnSpPr>
          <p:nvPr/>
        </p:nvCxnSpPr>
        <p:spPr>
          <a:xfrm>
            <a:off x="90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3AAD6CBB-56A2-B902-295B-1E8AE9B7F1D6}"/>
              </a:ext>
            </a:extLst>
          </p:cNvPr>
          <p:cNvCxnSpPr>
            <a:cxnSpLocks/>
          </p:cNvCxnSpPr>
          <p:nvPr/>
        </p:nvCxnSpPr>
        <p:spPr>
          <a:xfrm>
            <a:off x="126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1493C06-4F26-EDFE-2DCB-7A3FF7241AB9}"/>
              </a:ext>
            </a:extLst>
          </p:cNvPr>
          <p:cNvCxnSpPr>
            <a:cxnSpLocks/>
          </p:cNvCxnSpPr>
          <p:nvPr/>
        </p:nvCxnSpPr>
        <p:spPr>
          <a:xfrm>
            <a:off x="162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779F21AB-269D-3886-B727-9EFEF2F1FA31}"/>
              </a:ext>
            </a:extLst>
          </p:cNvPr>
          <p:cNvCxnSpPr>
            <a:cxnSpLocks/>
          </p:cNvCxnSpPr>
          <p:nvPr/>
        </p:nvCxnSpPr>
        <p:spPr>
          <a:xfrm>
            <a:off x="19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D765223F-5200-F4C7-1D13-5585647B14DC}"/>
              </a:ext>
            </a:extLst>
          </p:cNvPr>
          <p:cNvCxnSpPr>
            <a:cxnSpLocks/>
          </p:cNvCxnSpPr>
          <p:nvPr/>
        </p:nvCxnSpPr>
        <p:spPr>
          <a:xfrm>
            <a:off x="234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CD534257-A411-6491-A943-4783860CA960}"/>
              </a:ext>
            </a:extLst>
          </p:cNvPr>
          <p:cNvCxnSpPr>
            <a:cxnSpLocks/>
          </p:cNvCxnSpPr>
          <p:nvPr/>
        </p:nvCxnSpPr>
        <p:spPr>
          <a:xfrm>
            <a:off x="270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23352823-0EB6-B15C-FD8F-BCC9CB430EF4}"/>
              </a:ext>
            </a:extLst>
          </p:cNvPr>
          <p:cNvCxnSpPr>
            <a:cxnSpLocks/>
          </p:cNvCxnSpPr>
          <p:nvPr/>
        </p:nvCxnSpPr>
        <p:spPr>
          <a:xfrm>
            <a:off x="306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EA89F6D2-99DF-61DE-27D5-858D2FE5E12A}"/>
              </a:ext>
            </a:extLst>
          </p:cNvPr>
          <p:cNvCxnSpPr>
            <a:cxnSpLocks/>
          </p:cNvCxnSpPr>
          <p:nvPr/>
        </p:nvCxnSpPr>
        <p:spPr>
          <a:xfrm>
            <a:off x="342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87E6B0A2-C16D-9932-0093-0E3AD1130AC4}"/>
              </a:ext>
            </a:extLst>
          </p:cNvPr>
          <p:cNvCxnSpPr>
            <a:cxnSpLocks/>
          </p:cNvCxnSpPr>
          <p:nvPr/>
        </p:nvCxnSpPr>
        <p:spPr>
          <a:xfrm>
            <a:off x="37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DB8EFEB4-7390-6208-0D90-6233DC685E2C}"/>
              </a:ext>
            </a:extLst>
          </p:cNvPr>
          <p:cNvCxnSpPr>
            <a:cxnSpLocks/>
          </p:cNvCxnSpPr>
          <p:nvPr/>
        </p:nvCxnSpPr>
        <p:spPr>
          <a:xfrm>
            <a:off x="414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AF4BC6F1-0182-A768-4B53-943455E79A8F}"/>
              </a:ext>
            </a:extLst>
          </p:cNvPr>
          <p:cNvCxnSpPr>
            <a:cxnSpLocks/>
          </p:cNvCxnSpPr>
          <p:nvPr/>
        </p:nvCxnSpPr>
        <p:spPr>
          <a:xfrm>
            <a:off x="450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9E560166-C4E9-9477-16E5-0DCFD13AA4A3}"/>
              </a:ext>
            </a:extLst>
          </p:cNvPr>
          <p:cNvCxnSpPr>
            <a:cxnSpLocks/>
          </p:cNvCxnSpPr>
          <p:nvPr/>
        </p:nvCxnSpPr>
        <p:spPr>
          <a:xfrm>
            <a:off x="486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EBD8424A-9754-0BE7-34FF-7292301312A1}"/>
              </a:ext>
            </a:extLst>
          </p:cNvPr>
          <p:cNvCxnSpPr>
            <a:cxnSpLocks/>
          </p:cNvCxnSpPr>
          <p:nvPr/>
        </p:nvCxnSpPr>
        <p:spPr>
          <a:xfrm>
            <a:off x="522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F595008C-BB03-DAF4-D8E4-9A085DAEF91E}"/>
              </a:ext>
            </a:extLst>
          </p:cNvPr>
          <p:cNvCxnSpPr>
            <a:cxnSpLocks/>
          </p:cNvCxnSpPr>
          <p:nvPr/>
        </p:nvCxnSpPr>
        <p:spPr>
          <a:xfrm>
            <a:off x="55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9AE78770-5937-33E3-925E-BEACA275F682}"/>
              </a:ext>
            </a:extLst>
          </p:cNvPr>
          <p:cNvCxnSpPr>
            <a:cxnSpLocks/>
          </p:cNvCxnSpPr>
          <p:nvPr/>
        </p:nvCxnSpPr>
        <p:spPr>
          <a:xfrm>
            <a:off x="5958661" y="0"/>
            <a:ext cx="0" cy="9906000"/>
          </a:xfrm>
          <a:prstGeom prst="line">
            <a:avLst/>
          </a:prstGeom>
          <a:ln w="57150"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F97E8CBD-A309-6C6C-9179-90DADF4DC5DC}"/>
              </a:ext>
            </a:extLst>
          </p:cNvPr>
          <p:cNvCxnSpPr>
            <a:cxnSpLocks/>
          </p:cNvCxnSpPr>
          <p:nvPr/>
        </p:nvCxnSpPr>
        <p:spPr>
          <a:xfrm flipH="1">
            <a:off x="-898678" y="35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D0B7B471-CAD8-25BC-E256-5337B2892D0B}"/>
              </a:ext>
            </a:extLst>
          </p:cNvPr>
          <p:cNvCxnSpPr>
            <a:cxnSpLocks/>
          </p:cNvCxnSpPr>
          <p:nvPr/>
        </p:nvCxnSpPr>
        <p:spPr>
          <a:xfrm flipH="1">
            <a:off x="-898678" y="31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676B2505-33A6-4576-AADD-0A20974C31C7}"/>
              </a:ext>
            </a:extLst>
          </p:cNvPr>
          <p:cNvCxnSpPr>
            <a:cxnSpLocks/>
          </p:cNvCxnSpPr>
          <p:nvPr/>
        </p:nvCxnSpPr>
        <p:spPr>
          <a:xfrm flipH="1">
            <a:off x="-898678" y="27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906E75F8-8FE9-1B6C-AAA4-A856E641162F}"/>
              </a:ext>
            </a:extLst>
          </p:cNvPr>
          <p:cNvCxnSpPr>
            <a:cxnSpLocks/>
          </p:cNvCxnSpPr>
          <p:nvPr/>
        </p:nvCxnSpPr>
        <p:spPr>
          <a:xfrm flipH="1">
            <a:off x="-898678" y="2432999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A3D728EA-DDDE-EA87-35E1-1AFFD72FE648}"/>
              </a:ext>
            </a:extLst>
          </p:cNvPr>
          <p:cNvCxnSpPr>
            <a:cxnSpLocks/>
          </p:cNvCxnSpPr>
          <p:nvPr/>
        </p:nvCxnSpPr>
        <p:spPr>
          <a:xfrm flipH="1">
            <a:off x="-898678" y="20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21AA22F6-C679-26D3-23C5-AD7640544CA8}"/>
              </a:ext>
            </a:extLst>
          </p:cNvPr>
          <p:cNvCxnSpPr>
            <a:cxnSpLocks/>
          </p:cNvCxnSpPr>
          <p:nvPr/>
        </p:nvCxnSpPr>
        <p:spPr>
          <a:xfrm flipH="1">
            <a:off x="-898678" y="1712999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8A6DB1CF-834D-8E7E-8B5F-87B21D83802E}"/>
              </a:ext>
            </a:extLst>
          </p:cNvPr>
          <p:cNvCxnSpPr>
            <a:cxnSpLocks/>
          </p:cNvCxnSpPr>
          <p:nvPr/>
        </p:nvCxnSpPr>
        <p:spPr>
          <a:xfrm flipH="1">
            <a:off x="-898678" y="13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68850985-CC21-54BA-4F08-F55D89DE6F0F}"/>
              </a:ext>
            </a:extLst>
          </p:cNvPr>
          <p:cNvCxnSpPr>
            <a:cxnSpLocks/>
          </p:cNvCxnSpPr>
          <p:nvPr/>
        </p:nvCxnSpPr>
        <p:spPr>
          <a:xfrm flipH="1">
            <a:off x="-898678" y="9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70533A8-8AB9-F0AC-FF81-F4BF02787466}"/>
              </a:ext>
            </a:extLst>
          </p:cNvPr>
          <p:cNvCxnSpPr>
            <a:cxnSpLocks/>
          </p:cNvCxnSpPr>
          <p:nvPr/>
        </p:nvCxnSpPr>
        <p:spPr>
          <a:xfrm flipH="1">
            <a:off x="-898678" y="6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3D857BD0-E2DD-9A03-E50D-30ABFAF420A2}"/>
              </a:ext>
            </a:extLst>
          </p:cNvPr>
          <p:cNvCxnSpPr>
            <a:cxnSpLocks/>
          </p:cNvCxnSpPr>
          <p:nvPr/>
        </p:nvCxnSpPr>
        <p:spPr>
          <a:xfrm flipH="1">
            <a:off x="-898678" y="2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D6D491A7-585D-D308-E5C8-45B85D935954}"/>
              </a:ext>
            </a:extLst>
          </p:cNvPr>
          <p:cNvCxnSpPr>
            <a:cxnSpLocks/>
          </p:cNvCxnSpPr>
          <p:nvPr/>
        </p:nvCxnSpPr>
        <p:spPr>
          <a:xfrm flipH="1">
            <a:off x="-898678" y="38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261D935-4F80-C1B1-61F8-01325F0C9934}"/>
              </a:ext>
            </a:extLst>
          </p:cNvPr>
          <p:cNvCxnSpPr>
            <a:cxnSpLocks/>
          </p:cNvCxnSpPr>
          <p:nvPr/>
        </p:nvCxnSpPr>
        <p:spPr>
          <a:xfrm flipH="1">
            <a:off x="-898678" y="42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1EAC6A45-2061-2A28-5DA7-989840486ABA}"/>
              </a:ext>
            </a:extLst>
          </p:cNvPr>
          <p:cNvCxnSpPr>
            <a:cxnSpLocks/>
          </p:cNvCxnSpPr>
          <p:nvPr/>
        </p:nvCxnSpPr>
        <p:spPr>
          <a:xfrm flipH="1">
            <a:off x="-898678" y="45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F7D1F093-6437-6EC1-1335-5C2E4C7FC3B6}"/>
              </a:ext>
            </a:extLst>
          </p:cNvPr>
          <p:cNvCxnSpPr>
            <a:cxnSpLocks/>
          </p:cNvCxnSpPr>
          <p:nvPr/>
        </p:nvCxnSpPr>
        <p:spPr>
          <a:xfrm flipH="1">
            <a:off x="-898678" y="49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12ACC3C0-B1B7-3E22-0467-08E552D5EE5F}"/>
              </a:ext>
            </a:extLst>
          </p:cNvPr>
          <p:cNvCxnSpPr>
            <a:cxnSpLocks/>
          </p:cNvCxnSpPr>
          <p:nvPr/>
        </p:nvCxnSpPr>
        <p:spPr>
          <a:xfrm flipH="1">
            <a:off x="-898678" y="53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5F950D4B-FCE3-42E6-0972-2DBC54A3564A}"/>
              </a:ext>
            </a:extLst>
          </p:cNvPr>
          <p:cNvCxnSpPr>
            <a:cxnSpLocks/>
          </p:cNvCxnSpPr>
          <p:nvPr/>
        </p:nvCxnSpPr>
        <p:spPr>
          <a:xfrm flipH="1">
            <a:off x="-898678" y="56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7672DB5A-8B59-BAA8-2DE9-3A3E0FAEE907}"/>
              </a:ext>
            </a:extLst>
          </p:cNvPr>
          <p:cNvCxnSpPr>
            <a:cxnSpLocks/>
          </p:cNvCxnSpPr>
          <p:nvPr/>
        </p:nvCxnSpPr>
        <p:spPr>
          <a:xfrm flipH="1">
            <a:off x="-898678" y="60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B328765B-F056-C061-8C4C-F2C47372474C}"/>
              </a:ext>
            </a:extLst>
          </p:cNvPr>
          <p:cNvCxnSpPr>
            <a:cxnSpLocks/>
          </p:cNvCxnSpPr>
          <p:nvPr/>
        </p:nvCxnSpPr>
        <p:spPr>
          <a:xfrm flipH="1">
            <a:off x="-898678" y="63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231F5330-C575-8EB6-B33B-F238013C587F}"/>
              </a:ext>
            </a:extLst>
          </p:cNvPr>
          <p:cNvCxnSpPr>
            <a:cxnSpLocks/>
          </p:cNvCxnSpPr>
          <p:nvPr/>
        </p:nvCxnSpPr>
        <p:spPr>
          <a:xfrm flipH="1">
            <a:off x="-898678" y="67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C8624472-0A70-54C8-D15A-B77CB0230DE8}"/>
              </a:ext>
            </a:extLst>
          </p:cNvPr>
          <p:cNvCxnSpPr>
            <a:cxnSpLocks/>
          </p:cNvCxnSpPr>
          <p:nvPr/>
        </p:nvCxnSpPr>
        <p:spPr>
          <a:xfrm flipH="1">
            <a:off x="-898678" y="71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94925A7E-360E-1A1F-DD18-5A8A20CFD971}"/>
              </a:ext>
            </a:extLst>
          </p:cNvPr>
          <p:cNvCxnSpPr>
            <a:cxnSpLocks/>
          </p:cNvCxnSpPr>
          <p:nvPr/>
        </p:nvCxnSpPr>
        <p:spPr>
          <a:xfrm flipH="1">
            <a:off x="-898678" y="74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A64476ED-ECA1-B3EF-EBEA-3589BBC7134F}"/>
              </a:ext>
            </a:extLst>
          </p:cNvPr>
          <p:cNvCxnSpPr>
            <a:cxnSpLocks/>
          </p:cNvCxnSpPr>
          <p:nvPr/>
        </p:nvCxnSpPr>
        <p:spPr>
          <a:xfrm flipH="1">
            <a:off x="-898678" y="78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61D1A48A-8489-1E44-E146-DF7E3D73080A}"/>
              </a:ext>
            </a:extLst>
          </p:cNvPr>
          <p:cNvCxnSpPr>
            <a:cxnSpLocks/>
          </p:cNvCxnSpPr>
          <p:nvPr/>
        </p:nvCxnSpPr>
        <p:spPr>
          <a:xfrm flipH="1">
            <a:off x="-898678" y="81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32A61551-9491-D49C-C625-2CEBA6F4897A}"/>
              </a:ext>
            </a:extLst>
          </p:cNvPr>
          <p:cNvCxnSpPr>
            <a:cxnSpLocks/>
          </p:cNvCxnSpPr>
          <p:nvPr/>
        </p:nvCxnSpPr>
        <p:spPr>
          <a:xfrm flipH="1">
            <a:off x="-889678" y="854815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FCBFFA02-1933-CA8B-567C-797AB1E593C5}"/>
              </a:ext>
            </a:extLst>
          </p:cNvPr>
          <p:cNvCxnSpPr>
            <a:cxnSpLocks/>
          </p:cNvCxnSpPr>
          <p:nvPr/>
        </p:nvCxnSpPr>
        <p:spPr>
          <a:xfrm flipH="1">
            <a:off x="-917504" y="89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2AAB23C3-ADA4-374A-4D2B-ADF7036866D9}"/>
              </a:ext>
            </a:extLst>
          </p:cNvPr>
          <p:cNvCxnSpPr>
            <a:cxnSpLocks/>
          </p:cNvCxnSpPr>
          <p:nvPr/>
        </p:nvCxnSpPr>
        <p:spPr>
          <a:xfrm flipH="1">
            <a:off x="0" y="9273000"/>
            <a:ext cx="6858000" cy="0"/>
          </a:xfrm>
          <a:prstGeom prst="line">
            <a:avLst/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8DEA988B-8F0A-71B4-1E0D-2294EFF9ECB0}"/>
              </a:ext>
            </a:extLst>
          </p:cNvPr>
          <p:cNvSpPr txBox="1"/>
          <p:nvPr/>
        </p:nvSpPr>
        <p:spPr>
          <a:xfrm rot="16200000">
            <a:off x="-980341" y="7646952"/>
            <a:ext cx="2517238" cy="36933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da-DK" dirty="0"/>
              <a:t>Svingningstid (s)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04DA3E7-944B-36A4-D185-7ECC33B75884}"/>
              </a:ext>
            </a:extLst>
          </p:cNvPr>
          <p:cNvSpPr txBox="1"/>
          <p:nvPr/>
        </p:nvSpPr>
        <p:spPr>
          <a:xfrm rot="16200000">
            <a:off x="4533078" y="993490"/>
            <a:ext cx="2008432" cy="36933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da-DK" dirty="0"/>
              <a:t>Pendullængde (cm)</a:t>
            </a:r>
          </a:p>
        </p:txBody>
      </p:sp>
      <p:cxnSp>
        <p:nvCxnSpPr>
          <p:cNvPr id="101" name="Straight Connector 100">
            <a:extLst>
              <a:ext uri="{FF2B5EF4-FFF2-40B4-BE49-F238E27FC236}">
                <a16:creationId xmlns:a16="http://schemas.microsoft.com/office/drawing/2014/main" id="{1F943C25-14DA-39D1-DB12-70EF7DCC7B90}"/>
              </a:ext>
            </a:extLst>
          </p:cNvPr>
          <p:cNvCxnSpPr>
            <a:cxnSpLocks/>
          </p:cNvCxnSpPr>
          <p:nvPr/>
        </p:nvCxnSpPr>
        <p:spPr>
          <a:xfrm>
            <a:off x="5854914" y="89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Connector 102">
            <a:extLst>
              <a:ext uri="{FF2B5EF4-FFF2-40B4-BE49-F238E27FC236}">
                <a16:creationId xmlns:a16="http://schemas.microsoft.com/office/drawing/2014/main" id="{804382E3-EF59-1A66-6604-58FDB864ED6F}"/>
              </a:ext>
            </a:extLst>
          </p:cNvPr>
          <p:cNvCxnSpPr>
            <a:cxnSpLocks/>
          </p:cNvCxnSpPr>
          <p:nvPr/>
        </p:nvCxnSpPr>
        <p:spPr>
          <a:xfrm>
            <a:off x="5854914" y="85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FD997A15-1495-C58E-D25C-20108938A87D}"/>
              </a:ext>
            </a:extLst>
          </p:cNvPr>
          <p:cNvCxnSpPr>
            <a:cxnSpLocks/>
          </p:cNvCxnSpPr>
          <p:nvPr/>
        </p:nvCxnSpPr>
        <p:spPr>
          <a:xfrm>
            <a:off x="5854914" y="81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Straight Connector 104">
            <a:extLst>
              <a:ext uri="{FF2B5EF4-FFF2-40B4-BE49-F238E27FC236}">
                <a16:creationId xmlns:a16="http://schemas.microsoft.com/office/drawing/2014/main" id="{DA4DBBEF-EAA4-A494-FD7C-FEB0DD4FC334}"/>
              </a:ext>
            </a:extLst>
          </p:cNvPr>
          <p:cNvCxnSpPr>
            <a:cxnSpLocks/>
          </p:cNvCxnSpPr>
          <p:nvPr/>
        </p:nvCxnSpPr>
        <p:spPr>
          <a:xfrm>
            <a:off x="5854914" y="78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Connector 105">
            <a:extLst>
              <a:ext uri="{FF2B5EF4-FFF2-40B4-BE49-F238E27FC236}">
                <a16:creationId xmlns:a16="http://schemas.microsoft.com/office/drawing/2014/main" id="{9A7ABD56-EB02-1828-1EE6-79D2C137174A}"/>
              </a:ext>
            </a:extLst>
          </p:cNvPr>
          <p:cNvCxnSpPr>
            <a:cxnSpLocks/>
          </p:cNvCxnSpPr>
          <p:nvPr/>
        </p:nvCxnSpPr>
        <p:spPr>
          <a:xfrm>
            <a:off x="5854914" y="74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Connector 106">
            <a:extLst>
              <a:ext uri="{FF2B5EF4-FFF2-40B4-BE49-F238E27FC236}">
                <a16:creationId xmlns:a16="http://schemas.microsoft.com/office/drawing/2014/main" id="{FABF7D60-C868-06A9-57DB-F51064934DAF}"/>
              </a:ext>
            </a:extLst>
          </p:cNvPr>
          <p:cNvCxnSpPr>
            <a:cxnSpLocks/>
          </p:cNvCxnSpPr>
          <p:nvPr/>
        </p:nvCxnSpPr>
        <p:spPr>
          <a:xfrm>
            <a:off x="5854914" y="71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A6A19D3E-6B32-82FC-9627-7F0D9D2B6E86}"/>
              </a:ext>
            </a:extLst>
          </p:cNvPr>
          <p:cNvCxnSpPr>
            <a:cxnSpLocks/>
          </p:cNvCxnSpPr>
          <p:nvPr/>
        </p:nvCxnSpPr>
        <p:spPr>
          <a:xfrm>
            <a:off x="5854914" y="67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22EC3DAA-D182-9A3B-6A99-77529C89FA26}"/>
              </a:ext>
            </a:extLst>
          </p:cNvPr>
          <p:cNvCxnSpPr>
            <a:cxnSpLocks/>
          </p:cNvCxnSpPr>
          <p:nvPr/>
        </p:nvCxnSpPr>
        <p:spPr>
          <a:xfrm>
            <a:off x="5854914" y="63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C63C76EA-DD6A-7FAF-C599-324F6404E578}"/>
              </a:ext>
            </a:extLst>
          </p:cNvPr>
          <p:cNvCxnSpPr>
            <a:cxnSpLocks/>
          </p:cNvCxnSpPr>
          <p:nvPr/>
        </p:nvCxnSpPr>
        <p:spPr>
          <a:xfrm>
            <a:off x="5854914" y="60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8F883F99-7C48-D4EA-9A5A-5EF58B25C9D3}"/>
              </a:ext>
            </a:extLst>
          </p:cNvPr>
          <p:cNvCxnSpPr>
            <a:cxnSpLocks/>
          </p:cNvCxnSpPr>
          <p:nvPr/>
        </p:nvCxnSpPr>
        <p:spPr>
          <a:xfrm>
            <a:off x="5854914" y="56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CE0E6C7D-6F33-8BC2-A0F1-3104D10D11B9}"/>
              </a:ext>
            </a:extLst>
          </p:cNvPr>
          <p:cNvCxnSpPr>
            <a:cxnSpLocks/>
          </p:cNvCxnSpPr>
          <p:nvPr/>
        </p:nvCxnSpPr>
        <p:spPr>
          <a:xfrm>
            <a:off x="5854914" y="53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8796917D-ACAC-D65D-C68C-4E5A1349A08C}"/>
              </a:ext>
            </a:extLst>
          </p:cNvPr>
          <p:cNvCxnSpPr>
            <a:cxnSpLocks/>
          </p:cNvCxnSpPr>
          <p:nvPr/>
        </p:nvCxnSpPr>
        <p:spPr>
          <a:xfrm>
            <a:off x="5854914" y="49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0D5DC56C-9011-C116-B09F-789EA82A097A}"/>
              </a:ext>
            </a:extLst>
          </p:cNvPr>
          <p:cNvCxnSpPr>
            <a:cxnSpLocks/>
          </p:cNvCxnSpPr>
          <p:nvPr/>
        </p:nvCxnSpPr>
        <p:spPr>
          <a:xfrm>
            <a:off x="5854914" y="45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57F844AA-E167-76A1-AC7B-6B7A89D3FD8F}"/>
              </a:ext>
            </a:extLst>
          </p:cNvPr>
          <p:cNvCxnSpPr>
            <a:cxnSpLocks/>
          </p:cNvCxnSpPr>
          <p:nvPr/>
        </p:nvCxnSpPr>
        <p:spPr>
          <a:xfrm>
            <a:off x="5854914" y="42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317782B3-9CD3-BCA8-9AAB-80D8E61D62A7}"/>
              </a:ext>
            </a:extLst>
          </p:cNvPr>
          <p:cNvCxnSpPr>
            <a:cxnSpLocks/>
          </p:cNvCxnSpPr>
          <p:nvPr/>
        </p:nvCxnSpPr>
        <p:spPr>
          <a:xfrm>
            <a:off x="5854914" y="38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DA768D44-7B1E-A29C-108A-3DEE7AC6725F}"/>
              </a:ext>
            </a:extLst>
          </p:cNvPr>
          <p:cNvCxnSpPr>
            <a:cxnSpLocks/>
          </p:cNvCxnSpPr>
          <p:nvPr/>
        </p:nvCxnSpPr>
        <p:spPr>
          <a:xfrm>
            <a:off x="5854914" y="35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C0559752-FCDE-E5A2-0207-74A052F5A6D2}"/>
              </a:ext>
            </a:extLst>
          </p:cNvPr>
          <p:cNvCxnSpPr>
            <a:cxnSpLocks/>
          </p:cNvCxnSpPr>
          <p:nvPr/>
        </p:nvCxnSpPr>
        <p:spPr>
          <a:xfrm>
            <a:off x="5854914" y="31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739E2ADD-2A31-3381-6E77-DC518DBE0258}"/>
              </a:ext>
            </a:extLst>
          </p:cNvPr>
          <p:cNvCxnSpPr>
            <a:cxnSpLocks/>
          </p:cNvCxnSpPr>
          <p:nvPr/>
        </p:nvCxnSpPr>
        <p:spPr>
          <a:xfrm>
            <a:off x="5854914" y="27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0D7B18E6-472F-D500-A530-940333CF2F5B}"/>
              </a:ext>
            </a:extLst>
          </p:cNvPr>
          <p:cNvCxnSpPr>
            <a:cxnSpLocks/>
          </p:cNvCxnSpPr>
          <p:nvPr/>
        </p:nvCxnSpPr>
        <p:spPr>
          <a:xfrm>
            <a:off x="5854914" y="24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60375D39-041D-AEFD-EB6F-741EF0D94634}"/>
              </a:ext>
            </a:extLst>
          </p:cNvPr>
          <p:cNvCxnSpPr>
            <a:cxnSpLocks/>
          </p:cNvCxnSpPr>
          <p:nvPr/>
        </p:nvCxnSpPr>
        <p:spPr>
          <a:xfrm>
            <a:off x="5854914" y="20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C47296F1-45BA-4CE8-12DA-74EA45087404}"/>
              </a:ext>
            </a:extLst>
          </p:cNvPr>
          <p:cNvCxnSpPr>
            <a:cxnSpLocks/>
          </p:cNvCxnSpPr>
          <p:nvPr/>
        </p:nvCxnSpPr>
        <p:spPr>
          <a:xfrm>
            <a:off x="5854914" y="17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FC45FD60-9D6A-DF80-3A60-E3BB47C995D2}"/>
              </a:ext>
            </a:extLst>
          </p:cNvPr>
          <p:cNvCxnSpPr>
            <a:cxnSpLocks/>
          </p:cNvCxnSpPr>
          <p:nvPr/>
        </p:nvCxnSpPr>
        <p:spPr>
          <a:xfrm>
            <a:off x="5854914" y="13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87D4BAAC-4DB9-9643-2EF1-3FDF92E33E74}"/>
              </a:ext>
            </a:extLst>
          </p:cNvPr>
          <p:cNvCxnSpPr>
            <a:cxnSpLocks/>
          </p:cNvCxnSpPr>
          <p:nvPr/>
        </p:nvCxnSpPr>
        <p:spPr>
          <a:xfrm>
            <a:off x="5854914" y="9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F5A709A3-87AA-D5BD-ADA3-C48B9C25A299}"/>
              </a:ext>
            </a:extLst>
          </p:cNvPr>
          <p:cNvCxnSpPr>
            <a:cxnSpLocks/>
          </p:cNvCxnSpPr>
          <p:nvPr/>
        </p:nvCxnSpPr>
        <p:spPr>
          <a:xfrm>
            <a:off x="5854914" y="6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CBCAA6C0-8BA9-AB42-7DFA-BC1E1C81EE08}"/>
              </a:ext>
            </a:extLst>
          </p:cNvPr>
          <p:cNvCxnSpPr>
            <a:cxnSpLocks/>
          </p:cNvCxnSpPr>
          <p:nvPr/>
        </p:nvCxnSpPr>
        <p:spPr>
          <a:xfrm>
            <a:off x="5854914" y="2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0C0A9F70-CCAA-EC22-8C8A-5DF08EAFD69D}"/>
              </a:ext>
            </a:extLst>
          </p:cNvPr>
          <p:cNvCxnSpPr>
            <a:cxnSpLocks/>
          </p:cNvCxnSpPr>
          <p:nvPr/>
        </p:nvCxnSpPr>
        <p:spPr>
          <a:xfrm>
            <a:off x="189000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Connector 136">
            <a:extLst>
              <a:ext uri="{FF2B5EF4-FFF2-40B4-BE49-F238E27FC236}">
                <a16:creationId xmlns:a16="http://schemas.microsoft.com/office/drawing/2014/main" id="{D87E1B43-EF87-7ED7-D454-9C69B82580B3}"/>
              </a:ext>
            </a:extLst>
          </p:cNvPr>
          <p:cNvCxnSpPr>
            <a:cxnSpLocks/>
          </p:cNvCxnSpPr>
          <p:nvPr/>
        </p:nvCxnSpPr>
        <p:spPr>
          <a:xfrm>
            <a:off x="54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Connector 137">
            <a:extLst>
              <a:ext uri="{FF2B5EF4-FFF2-40B4-BE49-F238E27FC236}">
                <a16:creationId xmlns:a16="http://schemas.microsoft.com/office/drawing/2014/main" id="{74BB1C11-5255-A57A-E1F1-0989E14C72A4}"/>
              </a:ext>
            </a:extLst>
          </p:cNvPr>
          <p:cNvCxnSpPr>
            <a:cxnSpLocks/>
          </p:cNvCxnSpPr>
          <p:nvPr/>
        </p:nvCxnSpPr>
        <p:spPr>
          <a:xfrm>
            <a:off x="90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Connector 138">
            <a:extLst>
              <a:ext uri="{FF2B5EF4-FFF2-40B4-BE49-F238E27FC236}">
                <a16:creationId xmlns:a16="http://schemas.microsoft.com/office/drawing/2014/main" id="{385387F8-CA17-2317-A669-E9AE7FC481AF}"/>
              </a:ext>
            </a:extLst>
          </p:cNvPr>
          <p:cNvCxnSpPr>
            <a:cxnSpLocks/>
          </p:cNvCxnSpPr>
          <p:nvPr/>
        </p:nvCxnSpPr>
        <p:spPr>
          <a:xfrm>
            <a:off x="126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33FEC564-6A40-2564-3AA9-AC81600B0F42}"/>
              </a:ext>
            </a:extLst>
          </p:cNvPr>
          <p:cNvCxnSpPr>
            <a:cxnSpLocks/>
          </p:cNvCxnSpPr>
          <p:nvPr/>
        </p:nvCxnSpPr>
        <p:spPr>
          <a:xfrm>
            <a:off x="162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Straight Connector 140">
            <a:extLst>
              <a:ext uri="{FF2B5EF4-FFF2-40B4-BE49-F238E27FC236}">
                <a16:creationId xmlns:a16="http://schemas.microsoft.com/office/drawing/2014/main" id="{E38BC02D-04FF-493D-975F-82343B708C03}"/>
              </a:ext>
            </a:extLst>
          </p:cNvPr>
          <p:cNvCxnSpPr>
            <a:cxnSpLocks/>
          </p:cNvCxnSpPr>
          <p:nvPr/>
        </p:nvCxnSpPr>
        <p:spPr>
          <a:xfrm>
            <a:off x="198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A6492E6D-AB06-EB24-2C92-A5D70500300B}"/>
              </a:ext>
            </a:extLst>
          </p:cNvPr>
          <p:cNvCxnSpPr>
            <a:cxnSpLocks/>
          </p:cNvCxnSpPr>
          <p:nvPr/>
        </p:nvCxnSpPr>
        <p:spPr>
          <a:xfrm>
            <a:off x="234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CC8FAE85-4617-E11F-4036-254D1B23C53C}"/>
              </a:ext>
            </a:extLst>
          </p:cNvPr>
          <p:cNvCxnSpPr>
            <a:cxnSpLocks/>
          </p:cNvCxnSpPr>
          <p:nvPr/>
        </p:nvCxnSpPr>
        <p:spPr>
          <a:xfrm>
            <a:off x="270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9C807A83-ACE9-BFAE-6B69-539FFCCA8845}"/>
              </a:ext>
            </a:extLst>
          </p:cNvPr>
          <p:cNvCxnSpPr>
            <a:cxnSpLocks/>
          </p:cNvCxnSpPr>
          <p:nvPr/>
        </p:nvCxnSpPr>
        <p:spPr>
          <a:xfrm>
            <a:off x="306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A216140E-441E-06BA-2555-6CDC7DE1DF12}"/>
              </a:ext>
            </a:extLst>
          </p:cNvPr>
          <p:cNvCxnSpPr>
            <a:cxnSpLocks/>
          </p:cNvCxnSpPr>
          <p:nvPr/>
        </p:nvCxnSpPr>
        <p:spPr>
          <a:xfrm>
            <a:off x="342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7525CD85-B572-9107-2B7D-7405B36D3369}"/>
              </a:ext>
            </a:extLst>
          </p:cNvPr>
          <p:cNvCxnSpPr>
            <a:cxnSpLocks/>
          </p:cNvCxnSpPr>
          <p:nvPr/>
        </p:nvCxnSpPr>
        <p:spPr>
          <a:xfrm>
            <a:off x="378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1E8BE3D0-66CB-3F00-E134-BD26BA61D4B0}"/>
              </a:ext>
            </a:extLst>
          </p:cNvPr>
          <p:cNvCxnSpPr>
            <a:cxnSpLocks/>
          </p:cNvCxnSpPr>
          <p:nvPr/>
        </p:nvCxnSpPr>
        <p:spPr>
          <a:xfrm>
            <a:off x="414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Straight Connector 147">
            <a:extLst>
              <a:ext uri="{FF2B5EF4-FFF2-40B4-BE49-F238E27FC236}">
                <a16:creationId xmlns:a16="http://schemas.microsoft.com/office/drawing/2014/main" id="{EA6D70D4-5880-172D-F761-329F736B844F}"/>
              </a:ext>
            </a:extLst>
          </p:cNvPr>
          <p:cNvCxnSpPr>
            <a:cxnSpLocks/>
          </p:cNvCxnSpPr>
          <p:nvPr/>
        </p:nvCxnSpPr>
        <p:spPr>
          <a:xfrm>
            <a:off x="450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35A79866-DA92-333C-7630-6218D709F66D}"/>
              </a:ext>
            </a:extLst>
          </p:cNvPr>
          <p:cNvCxnSpPr>
            <a:cxnSpLocks/>
          </p:cNvCxnSpPr>
          <p:nvPr/>
        </p:nvCxnSpPr>
        <p:spPr>
          <a:xfrm>
            <a:off x="486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52B29496-F638-D34D-D417-481F8D4BC586}"/>
              </a:ext>
            </a:extLst>
          </p:cNvPr>
          <p:cNvCxnSpPr>
            <a:cxnSpLocks/>
          </p:cNvCxnSpPr>
          <p:nvPr/>
        </p:nvCxnSpPr>
        <p:spPr>
          <a:xfrm>
            <a:off x="522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8226D20A-F2E1-289F-1076-758D02FCA94E}"/>
              </a:ext>
            </a:extLst>
          </p:cNvPr>
          <p:cNvCxnSpPr>
            <a:cxnSpLocks/>
          </p:cNvCxnSpPr>
          <p:nvPr/>
        </p:nvCxnSpPr>
        <p:spPr>
          <a:xfrm>
            <a:off x="5589000" y="9185764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>
            <a:extLst>
              <a:ext uri="{FF2B5EF4-FFF2-40B4-BE49-F238E27FC236}">
                <a16:creationId xmlns:a16="http://schemas.microsoft.com/office/drawing/2014/main" id="{F96A165D-550E-0364-7B4A-04A1D2B83BD3}"/>
              </a:ext>
            </a:extLst>
          </p:cNvPr>
          <p:cNvSpPr txBox="1"/>
          <p:nvPr/>
        </p:nvSpPr>
        <p:spPr>
          <a:xfrm rot="16200000">
            <a:off x="5318999" y="9381016"/>
            <a:ext cx="540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0,1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69CDF96-A557-B2B8-8F0F-ADB4D24DEB61}"/>
              </a:ext>
            </a:extLst>
          </p:cNvPr>
          <p:cNvSpPr txBox="1"/>
          <p:nvPr/>
        </p:nvSpPr>
        <p:spPr>
          <a:xfrm rot="16200000">
            <a:off x="4954467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0,2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F1496CD1-0A69-6BFF-F2C6-F56C5FECF91A}"/>
              </a:ext>
            </a:extLst>
          </p:cNvPr>
          <p:cNvSpPr txBox="1"/>
          <p:nvPr/>
        </p:nvSpPr>
        <p:spPr>
          <a:xfrm rot="16200000">
            <a:off x="4593199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0,3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A2EB668-2B09-4B49-45BE-7AD86CA2A0CE}"/>
              </a:ext>
            </a:extLst>
          </p:cNvPr>
          <p:cNvSpPr txBox="1"/>
          <p:nvPr/>
        </p:nvSpPr>
        <p:spPr>
          <a:xfrm rot="16200000">
            <a:off x="424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0,4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CFCAD84A-0E5E-B267-E40B-5A18EA5B23C1}"/>
              </a:ext>
            </a:extLst>
          </p:cNvPr>
          <p:cNvSpPr txBox="1"/>
          <p:nvPr/>
        </p:nvSpPr>
        <p:spPr>
          <a:xfrm rot="16200000">
            <a:off x="388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0,5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264562B0-42A1-6B4B-16A4-644B503DD2C3}"/>
              </a:ext>
            </a:extLst>
          </p:cNvPr>
          <p:cNvSpPr txBox="1"/>
          <p:nvPr/>
        </p:nvSpPr>
        <p:spPr>
          <a:xfrm rot="16200000">
            <a:off x="352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0,6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209BFB5-ED2B-F878-8761-D8031F8328FF}"/>
              </a:ext>
            </a:extLst>
          </p:cNvPr>
          <p:cNvSpPr txBox="1"/>
          <p:nvPr/>
        </p:nvSpPr>
        <p:spPr>
          <a:xfrm rot="16200000">
            <a:off x="316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0,7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A1722F47-371A-4688-B420-B04692FF5A07}"/>
              </a:ext>
            </a:extLst>
          </p:cNvPr>
          <p:cNvSpPr txBox="1"/>
          <p:nvPr/>
        </p:nvSpPr>
        <p:spPr>
          <a:xfrm rot="16200000">
            <a:off x="280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0,8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0FCE2136-B356-382C-89F3-3301F7064444}"/>
              </a:ext>
            </a:extLst>
          </p:cNvPr>
          <p:cNvSpPr txBox="1"/>
          <p:nvPr/>
        </p:nvSpPr>
        <p:spPr>
          <a:xfrm rot="16200000">
            <a:off x="244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0,9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FE76B09D-19E4-A1F7-B634-E8887BE7A592}"/>
              </a:ext>
            </a:extLst>
          </p:cNvPr>
          <p:cNvSpPr txBox="1"/>
          <p:nvPr/>
        </p:nvSpPr>
        <p:spPr>
          <a:xfrm rot="16200000">
            <a:off x="208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1,0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2A1AFE91-CFC3-7DC6-E776-D8B927047B27}"/>
              </a:ext>
            </a:extLst>
          </p:cNvPr>
          <p:cNvSpPr txBox="1"/>
          <p:nvPr/>
        </p:nvSpPr>
        <p:spPr>
          <a:xfrm rot="16200000">
            <a:off x="172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1,1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A409D6D-1FCB-CE0C-42A8-73351B23ACB4}"/>
              </a:ext>
            </a:extLst>
          </p:cNvPr>
          <p:cNvSpPr txBox="1"/>
          <p:nvPr/>
        </p:nvSpPr>
        <p:spPr>
          <a:xfrm rot="16200000">
            <a:off x="136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1,2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7CF40613-BFBD-6241-F99F-C9F87EBFAF4C}"/>
              </a:ext>
            </a:extLst>
          </p:cNvPr>
          <p:cNvSpPr txBox="1"/>
          <p:nvPr/>
        </p:nvSpPr>
        <p:spPr>
          <a:xfrm rot="16200000">
            <a:off x="100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1,3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D8CCAD1B-F992-5E76-BCD2-92DE7B4AE46A}"/>
              </a:ext>
            </a:extLst>
          </p:cNvPr>
          <p:cNvSpPr txBox="1"/>
          <p:nvPr/>
        </p:nvSpPr>
        <p:spPr>
          <a:xfrm rot="16200000">
            <a:off x="64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1,4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AC8C8CFC-B2F8-6F21-E736-B3911273C55F}"/>
              </a:ext>
            </a:extLst>
          </p:cNvPr>
          <p:cNvSpPr txBox="1"/>
          <p:nvPr/>
        </p:nvSpPr>
        <p:spPr>
          <a:xfrm rot="16200000">
            <a:off x="28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1,5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4526170A-357E-D9D5-287C-9BF00D0660DC}"/>
              </a:ext>
            </a:extLst>
          </p:cNvPr>
          <p:cNvSpPr txBox="1"/>
          <p:nvPr/>
        </p:nvSpPr>
        <p:spPr>
          <a:xfrm rot="16200000">
            <a:off x="-77468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1,6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65FC386E-3F88-AC78-194B-D362840E642B}"/>
              </a:ext>
            </a:extLst>
          </p:cNvPr>
          <p:cNvSpPr txBox="1"/>
          <p:nvPr/>
        </p:nvSpPr>
        <p:spPr>
          <a:xfrm rot="16200000">
            <a:off x="6027090" y="8369752"/>
            <a:ext cx="5495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10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6535966C-FA58-EF43-D2FD-79D629659F3E}"/>
              </a:ext>
            </a:extLst>
          </p:cNvPr>
          <p:cNvSpPr txBox="1"/>
          <p:nvPr/>
        </p:nvSpPr>
        <p:spPr>
          <a:xfrm rot="16200000">
            <a:off x="6029473" y="7659750"/>
            <a:ext cx="5447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20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11FFEAE5-6FD2-1AE6-1CC5-C3DA5019F348}"/>
              </a:ext>
            </a:extLst>
          </p:cNvPr>
          <p:cNvSpPr txBox="1"/>
          <p:nvPr/>
        </p:nvSpPr>
        <p:spPr>
          <a:xfrm rot="16200000">
            <a:off x="6029471" y="6932132"/>
            <a:ext cx="5447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30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6A1719E4-2BA3-74C8-1FB3-0021EF592B8E}"/>
              </a:ext>
            </a:extLst>
          </p:cNvPr>
          <p:cNvSpPr txBox="1"/>
          <p:nvPr/>
        </p:nvSpPr>
        <p:spPr>
          <a:xfrm rot="16200000">
            <a:off x="6083268" y="6214532"/>
            <a:ext cx="43716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40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D39DEEB8-0E22-C2B9-537D-0B7B069A0B12}"/>
              </a:ext>
            </a:extLst>
          </p:cNvPr>
          <p:cNvSpPr txBox="1"/>
          <p:nvPr/>
        </p:nvSpPr>
        <p:spPr>
          <a:xfrm rot="16200000">
            <a:off x="6083266" y="5488816"/>
            <a:ext cx="4371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50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ADC77ADE-4AD7-28E7-C5FD-CA55A6A97FD8}"/>
              </a:ext>
            </a:extLst>
          </p:cNvPr>
          <p:cNvSpPr txBox="1"/>
          <p:nvPr/>
        </p:nvSpPr>
        <p:spPr>
          <a:xfrm rot="16200000">
            <a:off x="6083266" y="4764053"/>
            <a:ext cx="4371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60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94CF5CF5-D03D-E4AE-8C6F-C00C51B18024}"/>
              </a:ext>
            </a:extLst>
          </p:cNvPr>
          <p:cNvSpPr txBox="1"/>
          <p:nvPr/>
        </p:nvSpPr>
        <p:spPr>
          <a:xfrm rot="16200000">
            <a:off x="6083266" y="4048816"/>
            <a:ext cx="4371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70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44A962A0-4D51-4474-9A10-9B37328153D5}"/>
              </a:ext>
            </a:extLst>
          </p:cNvPr>
          <p:cNvSpPr txBox="1"/>
          <p:nvPr/>
        </p:nvSpPr>
        <p:spPr>
          <a:xfrm rot="16200000">
            <a:off x="6083266" y="3331627"/>
            <a:ext cx="4371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80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C1916FBA-603B-61C3-5302-A5F2D409B7DB}"/>
              </a:ext>
            </a:extLst>
          </p:cNvPr>
          <p:cNvSpPr txBox="1"/>
          <p:nvPr/>
        </p:nvSpPr>
        <p:spPr>
          <a:xfrm rot="16200000">
            <a:off x="6083266" y="2607853"/>
            <a:ext cx="4371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90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C1A1744B-00B9-B4E9-26A1-CFEA0B9813D5}"/>
              </a:ext>
            </a:extLst>
          </p:cNvPr>
          <p:cNvSpPr txBox="1"/>
          <p:nvPr/>
        </p:nvSpPr>
        <p:spPr>
          <a:xfrm rot="16200000">
            <a:off x="6029473" y="1896888"/>
            <a:ext cx="5447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100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5CD5305A-9912-E3BF-8892-ED2A9DB37D2B}"/>
              </a:ext>
            </a:extLst>
          </p:cNvPr>
          <p:cNvSpPr txBox="1"/>
          <p:nvPr/>
        </p:nvSpPr>
        <p:spPr>
          <a:xfrm rot="16200000">
            <a:off x="6029475" y="1176887"/>
            <a:ext cx="5447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110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F5B517E3-88D2-F900-6553-E7DC21E14054}"/>
              </a:ext>
            </a:extLst>
          </p:cNvPr>
          <p:cNvSpPr txBox="1"/>
          <p:nvPr/>
        </p:nvSpPr>
        <p:spPr>
          <a:xfrm rot="16200000">
            <a:off x="6029477" y="456884"/>
            <a:ext cx="54474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120</a:t>
            </a:r>
          </a:p>
        </p:txBody>
      </p:sp>
    </p:spTree>
    <p:extLst>
      <p:ext uri="{BB962C8B-B14F-4D97-AF65-F5344CB8AC3E}">
        <p14:creationId xmlns:p14="http://schemas.microsoft.com/office/powerpoint/2010/main" val="24115397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29238A3D-50BB-EECC-7744-1B61B54CC999}"/>
              </a:ext>
            </a:extLst>
          </p:cNvPr>
          <p:cNvCxnSpPr>
            <a:cxnSpLocks/>
          </p:cNvCxnSpPr>
          <p:nvPr/>
        </p:nvCxnSpPr>
        <p:spPr>
          <a:xfrm>
            <a:off x="1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62F04F55-A28E-3B2B-DED7-B33570B9D0A9}"/>
              </a:ext>
            </a:extLst>
          </p:cNvPr>
          <p:cNvCxnSpPr>
            <a:cxnSpLocks/>
          </p:cNvCxnSpPr>
          <p:nvPr/>
        </p:nvCxnSpPr>
        <p:spPr>
          <a:xfrm>
            <a:off x="54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F2D40E73-CAC2-2C0F-879E-D14F2713EC85}"/>
              </a:ext>
            </a:extLst>
          </p:cNvPr>
          <p:cNvCxnSpPr>
            <a:cxnSpLocks/>
          </p:cNvCxnSpPr>
          <p:nvPr/>
        </p:nvCxnSpPr>
        <p:spPr>
          <a:xfrm>
            <a:off x="90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3AAD6CBB-56A2-B902-295B-1E8AE9B7F1D6}"/>
              </a:ext>
            </a:extLst>
          </p:cNvPr>
          <p:cNvCxnSpPr>
            <a:cxnSpLocks/>
          </p:cNvCxnSpPr>
          <p:nvPr/>
        </p:nvCxnSpPr>
        <p:spPr>
          <a:xfrm>
            <a:off x="126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1493C06-4F26-EDFE-2DCB-7A3FF7241AB9}"/>
              </a:ext>
            </a:extLst>
          </p:cNvPr>
          <p:cNvCxnSpPr>
            <a:cxnSpLocks/>
          </p:cNvCxnSpPr>
          <p:nvPr/>
        </p:nvCxnSpPr>
        <p:spPr>
          <a:xfrm>
            <a:off x="162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779F21AB-269D-3886-B727-9EFEF2F1FA31}"/>
              </a:ext>
            </a:extLst>
          </p:cNvPr>
          <p:cNvCxnSpPr>
            <a:cxnSpLocks/>
          </p:cNvCxnSpPr>
          <p:nvPr/>
        </p:nvCxnSpPr>
        <p:spPr>
          <a:xfrm>
            <a:off x="19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D765223F-5200-F4C7-1D13-5585647B14DC}"/>
              </a:ext>
            </a:extLst>
          </p:cNvPr>
          <p:cNvCxnSpPr>
            <a:cxnSpLocks/>
          </p:cNvCxnSpPr>
          <p:nvPr/>
        </p:nvCxnSpPr>
        <p:spPr>
          <a:xfrm>
            <a:off x="234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CD534257-A411-6491-A943-4783860CA960}"/>
              </a:ext>
            </a:extLst>
          </p:cNvPr>
          <p:cNvCxnSpPr>
            <a:cxnSpLocks/>
          </p:cNvCxnSpPr>
          <p:nvPr/>
        </p:nvCxnSpPr>
        <p:spPr>
          <a:xfrm>
            <a:off x="270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23352823-0EB6-B15C-FD8F-BCC9CB430EF4}"/>
              </a:ext>
            </a:extLst>
          </p:cNvPr>
          <p:cNvCxnSpPr>
            <a:cxnSpLocks/>
          </p:cNvCxnSpPr>
          <p:nvPr/>
        </p:nvCxnSpPr>
        <p:spPr>
          <a:xfrm>
            <a:off x="306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EA89F6D2-99DF-61DE-27D5-858D2FE5E12A}"/>
              </a:ext>
            </a:extLst>
          </p:cNvPr>
          <p:cNvCxnSpPr>
            <a:cxnSpLocks/>
          </p:cNvCxnSpPr>
          <p:nvPr/>
        </p:nvCxnSpPr>
        <p:spPr>
          <a:xfrm>
            <a:off x="342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87E6B0A2-C16D-9932-0093-0E3AD1130AC4}"/>
              </a:ext>
            </a:extLst>
          </p:cNvPr>
          <p:cNvCxnSpPr>
            <a:cxnSpLocks/>
          </p:cNvCxnSpPr>
          <p:nvPr/>
        </p:nvCxnSpPr>
        <p:spPr>
          <a:xfrm>
            <a:off x="37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DB8EFEB4-7390-6208-0D90-6233DC685E2C}"/>
              </a:ext>
            </a:extLst>
          </p:cNvPr>
          <p:cNvCxnSpPr>
            <a:cxnSpLocks/>
          </p:cNvCxnSpPr>
          <p:nvPr/>
        </p:nvCxnSpPr>
        <p:spPr>
          <a:xfrm>
            <a:off x="414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AF4BC6F1-0182-A768-4B53-943455E79A8F}"/>
              </a:ext>
            </a:extLst>
          </p:cNvPr>
          <p:cNvCxnSpPr>
            <a:cxnSpLocks/>
          </p:cNvCxnSpPr>
          <p:nvPr/>
        </p:nvCxnSpPr>
        <p:spPr>
          <a:xfrm>
            <a:off x="450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9E560166-C4E9-9477-16E5-0DCFD13AA4A3}"/>
              </a:ext>
            </a:extLst>
          </p:cNvPr>
          <p:cNvCxnSpPr>
            <a:cxnSpLocks/>
          </p:cNvCxnSpPr>
          <p:nvPr/>
        </p:nvCxnSpPr>
        <p:spPr>
          <a:xfrm>
            <a:off x="486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EBD8424A-9754-0BE7-34FF-7292301312A1}"/>
              </a:ext>
            </a:extLst>
          </p:cNvPr>
          <p:cNvCxnSpPr>
            <a:cxnSpLocks/>
          </p:cNvCxnSpPr>
          <p:nvPr/>
        </p:nvCxnSpPr>
        <p:spPr>
          <a:xfrm>
            <a:off x="522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F595008C-BB03-DAF4-D8E4-9A085DAEF91E}"/>
              </a:ext>
            </a:extLst>
          </p:cNvPr>
          <p:cNvCxnSpPr>
            <a:cxnSpLocks/>
          </p:cNvCxnSpPr>
          <p:nvPr/>
        </p:nvCxnSpPr>
        <p:spPr>
          <a:xfrm>
            <a:off x="55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9AE78770-5937-33E3-925E-BEACA275F682}"/>
              </a:ext>
            </a:extLst>
          </p:cNvPr>
          <p:cNvCxnSpPr>
            <a:cxnSpLocks/>
          </p:cNvCxnSpPr>
          <p:nvPr/>
        </p:nvCxnSpPr>
        <p:spPr>
          <a:xfrm>
            <a:off x="5958661" y="0"/>
            <a:ext cx="0" cy="9906000"/>
          </a:xfrm>
          <a:prstGeom prst="line">
            <a:avLst/>
          </a:prstGeom>
          <a:ln w="57150"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F97E8CBD-A309-6C6C-9179-90DADF4DC5DC}"/>
              </a:ext>
            </a:extLst>
          </p:cNvPr>
          <p:cNvCxnSpPr>
            <a:cxnSpLocks/>
          </p:cNvCxnSpPr>
          <p:nvPr/>
        </p:nvCxnSpPr>
        <p:spPr>
          <a:xfrm flipH="1">
            <a:off x="-898678" y="35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D0B7B471-CAD8-25BC-E256-5337B2892D0B}"/>
              </a:ext>
            </a:extLst>
          </p:cNvPr>
          <p:cNvCxnSpPr>
            <a:cxnSpLocks/>
          </p:cNvCxnSpPr>
          <p:nvPr/>
        </p:nvCxnSpPr>
        <p:spPr>
          <a:xfrm flipH="1">
            <a:off x="-898678" y="31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676B2505-33A6-4576-AADD-0A20974C31C7}"/>
              </a:ext>
            </a:extLst>
          </p:cNvPr>
          <p:cNvCxnSpPr>
            <a:cxnSpLocks/>
          </p:cNvCxnSpPr>
          <p:nvPr/>
        </p:nvCxnSpPr>
        <p:spPr>
          <a:xfrm flipH="1">
            <a:off x="-898678" y="27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906E75F8-8FE9-1B6C-AAA4-A856E641162F}"/>
              </a:ext>
            </a:extLst>
          </p:cNvPr>
          <p:cNvCxnSpPr>
            <a:cxnSpLocks/>
          </p:cNvCxnSpPr>
          <p:nvPr/>
        </p:nvCxnSpPr>
        <p:spPr>
          <a:xfrm flipH="1">
            <a:off x="-898678" y="2432999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A3D728EA-DDDE-EA87-35E1-1AFFD72FE648}"/>
              </a:ext>
            </a:extLst>
          </p:cNvPr>
          <p:cNvCxnSpPr>
            <a:cxnSpLocks/>
          </p:cNvCxnSpPr>
          <p:nvPr/>
        </p:nvCxnSpPr>
        <p:spPr>
          <a:xfrm flipH="1">
            <a:off x="-898678" y="20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21AA22F6-C679-26D3-23C5-AD7640544CA8}"/>
              </a:ext>
            </a:extLst>
          </p:cNvPr>
          <p:cNvCxnSpPr>
            <a:cxnSpLocks/>
          </p:cNvCxnSpPr>
          <p:nvPr/>
        </p:nvCxnSpPr>
        <p:spPr>
          <a:xfrm flipH="1">
            <a:off x="-898678" y="1712999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8A6DB1CF-834D-8E7E-8B5F-87B21D83802E}"/>
              </a:ext>
            </a:extLst>
          </p:cNvPr>
          <p:cNvCxnSpPr>
            <a:cxnSpLocks/>
          </p:cNvCxnSpPr>
          <p:nvPr/>
        </p:nvCxnSpPr>
        <p:spPr>
          <a:xfrm flipH="1">
            <a:off x="-898678" y="13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68850985-CC21-54BA-4F08-F55D89DE6F0F}"/>
              </a:ext>
            </a:extLst>
          </p:cNvPr>
          <p:cNvCxnSpPr>
            <a:cxnSpLocks/>
          </p:cNvCxnSpPr>
          <p:nvPr/>
        </p:nvCxnSpPr>
        <p:spPr>
          <a:xfrm flipH="1">
            <a:off x="-898678" y="9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70533A8-8AB9-F0AC-FF81-F4BF02787466}"/>
              </a:ext>
            </a:extLst>
          </p:cNvPr>
          <p:cNvCxnSpPr>
            <a:cxnSpLocks/>
          </p:cNvCxnSpPr>
          <p:nvPr/>
        </p:nvCxnSpPr>
        <p:spPr>
          <a:xfrm flipH="1">
            <a:off x="-898678" y="6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3D857BD0-E2DD-9A03-E50D-30ABFAF420A2}"/>
              </a:ext>
            </a:extLst>
          </p:cNvPr>
          <p:cNvCxnSpPr>
            <a:cxnSpLocks/>
          </p:cNvCxnSpPr>
          <p:nvPr/>
        </p:nvCxnSpPr>
        <p:spPr>
          <a:xfrm flipH="1">
            <a:off x="-898678" y="2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D6D491A7-585D-D308-E5C8-45B85D935954}"/>
              </a:ext>
            </a:extLst>
          </p:cNvPr>
          <p:cNvCxnSpPr>
            <a:cxnSpLocks/>
          </p:cNvCxnSpPr>
          <p:nvPr/>
        </p:nvCxnSpPr>
        <p:spPr>
          <a:xfrm flipH="1">
            <a:off x="-898678" y="38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261D935-4F80-C1B1-61F8-01325F0C9934}"/>
              </a:ext>
            </a:extLst>
          </p:cNvPr>
          <p:cNvCxnSpPr>
            <a:cxnSpLocks/>
          </p:cNvCxnSpPr>
          <p:nvPr/>
        </p:nvCxnSpPr>
        <p:spPr>
          <a:xfrm flipH="1">
            <a:off x="-898678" y="42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1EAC6A45-2061-2A28-5DA7-989840486ABA}"/>
              </a:ext>
            </a:extLst>
          </p:cNvPr>
          <p:cNvCxnSpPr>
            <a:cxnSpLocks/>
          </p:cNvCxnSpPr>
          <p:nvPr/>
        </p:nvCxnSpPr>
        <p:spPr>
          <a:xfrm flipH="1">
            <a:off x="-898678" y="45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F7D1F093-6437-6EC1-1335-5C2E4C7FC3B6}"/>
              </a:ext>
            </a:extLst>
          </p:cNvPr>
          <p:cNvCxnSpPr>
            <a:cxnSpLocks/>
          </p:cNvCxnSpPr>
          <p:nvPr/>
        </p:nvCxnSpPr>
        <p:spPr>
          <a:xfrm flipH="1">
            <a:off x="-898678" y="49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12ACC3C0-B1B7-3E22-0467-08E552D5EE5F}"/>
              </a:ext>
            </a:extLst>
          </p:cNvPr>
          <p:cNvCxnSpPr>
            <a:cxnSpLocks/>
          </p:cNvCxnSpPr>
          <p:nvPr/>
        </p:nvCxnSpPr>
        <p:spPr>
          <a:xfrm flipH="1">
            <a:off x="-898678" y="53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5F950D4B-FCE3-42E6-0972-2DBC54A3564A}"/>
              </a:ext>
            </a:extLst>
          </p:cNvPr>
          <p:cNvCxnSpPr>
            <a:cxnSpLocks/>
          </p:cNvCxnSpPr>
          <p:nvPr/>
        </p:nvCxnSpPr>
        <p:spPr>
          <a:xfrm flipH="1">
            <a:off x="-898678" y="56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7672DB5A-8B59-BAA8-2DE9-3A3E0FAEE907}"/>
              </a:ext>
            </a:extLst>
          </p:cNvPr>
          <p:cNvCxnSpPr>
            <a:cxnSpLocks/>
          </p:cNvCxnSpPr>
          <p:nvPr/>
        </p:nvCxnSpPr>
        <p:spPr>
          <a:xfrm flipH="1">
            <a:off x="-898678" y="60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B328765B-F056-C061-8C4C-F2C47372474C}"/>
              </a:ext>
            </a:extLst>
          </p:cNvPr>
          <p:cNvCxnSpPr>
            <a:cxnSpLocks/>
          </p:cNvCxnSpPr>
          <p:nvPr/>
        </p:nvCxnSpPr>
        <p:spPr>
          <a:xfrm flipH="1">
            <a:off x="-898678" y="63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231F5330-C575-8EB6-B33B-F238013C587F}"/>
              </a:ext>
            </a:extLst>
          </p:cNvPr>
          <p:cNvCxnSpPr>
            <a:cxnSpLocks/>
          </p:cNvCxnSpPr>
          <p:nvPr/>
        </p:nvCxnSpPr>
        <p:spPr>
          <a:xfrm flipH="1">
            <a:off x="-898678" y="67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C8624472-0A70-54C8-D15A-B77CB0230DE8}"/>
              </a:ext>
            </a:extLst>
          </p:cNvPr>
          <p:cNvCxnSpPr>
            <a:cxnSpLocks/>
          </p:cNvCxnSpPr>
          <p:nvPr/>
        </p:nvCxnSpPr>
        <p:spPr>
          <a:xfrm flipH="1">
            <a:off x="-898678" y="71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94925A7E-360E-1A1F-DD18-5A8A20CFD971}"/>
              </a:ext>
            </a:extLst>
          </p:cNvPr>
          <p:cNvCxnSpPr>
            <a:cxnSpLocks/>
          </p:cNvCxnSpPr>
          <p:nvPr/>
        </p:nvCxnSpPr>
        <p:spPr>
          <a:xfrm flipH="1">
            <a:off x="-898678" y="74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A64476ED-ECA1-B3EF-EBEA-3589BBC7134F}"/>
              </a:ext>
            </a:extLst>
          </p:cNvPr>
          <p:cNvCxnSpPr>
            <a:cxnSpLocks/>
          </p:cNvCxnSpPr>
          <p:nvPr/>
        </p:nvCxnSpPr>
        <p:spPr>
          <a:xfrm flipH="1">
            <a:off x="-898678" y="78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61D1A48A-8489-1E44-E146-DF7E3D73080A}"/>
              </a:ext>
            </a:extLst>
          </p:cNvPr>
          <p:cNvCxnSpPr>
            <a:cxnSpLocks/>
          </p:cNvCxnSpPr>
          <p:nvPr/>
        </p:nvCxnSpPr>
        <p:spPr>
          <a:xfrm flipH="1">
            <a:off x="-898678" y="81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32A61551-9491-D49C-C625-2CEBA6F4897A}"/>
              </a:ext>
            </a:extLst>
          </p:cNvPr>
          <p:cNvCxnSpPr>
            <a:cxnSpLocks/>
          </p:cNvCxnSpPr>
          <p:nvPr/>
        </p:nvCxnSpPr>
        <p:spPr>
          <a:xfrm flipH="1">
            <a:off x="-889678" y="854815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FCBFFA02-1933-CA8B-567C-797AB1E593C5}"/>
              </a:ext>
            </a:extLst>
          </p:cNvPr>
          <p:cNvCxnSpPr>
            <a:cxnSpLocks/>
          </p:cNvCxnSpPr>
          <p:nvPr/>
        </p:nvCxnSpPr>
        <p:spPr>
          <a:xfrm flipH="1">
            <a:off x="-917504" y="89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2AAB23C3-ADA4-374A-4D2B-ADF7036866D9}"/>
              </a:ext>
            </a:extLst>
          </p:cNvPr>
          <p:cNvCxnSpPr>
            <a:cxnSpLocks/>
          </p:cNvCxnSpPr>
          <p:nvPr/>
        </p:nvCxnSpPr>
        <p:spPr>
          <a:xfrm flipH="1">
            <a:off x="0" y="9273000"/>
            <a:ext cx="6858000" cy="0"/>
          </a:xfrm>
          <a:prstGeom prst="line">
            <a:avLst/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8DEA988B-8F0A-71B4-1E0D-2294EFF9ECB0}"/>
              </a:ext>
            </a:extLst>
          </p:cNvPr>
          <p:cNvSpPr txBox="1"/>
          <p:nvPr/>
        </p:nvSpPr>
        <p:spPr>
          <a:xfrm rot="16200000">
            <a:off x="-980341" y="7646952"/>
            <a:ext cx="2517238" cy="36933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da-DK" dirty="0"/>
              <a:t>Svingningstid (s)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04DA3E7-944B-36A4-D185-7ECC33B75884}"/>
              </a:ext>
            </a:extLst>
          </p:cNvPr>
          <p:cNvSpPr txBox="1"/>
          <p:nvPr/>
        </p:nvSpPr>
        <p:spPr>
          <a:xfrm rot="16200000">
            <a:off x="4533078" y="993490"/>
            <a:ext cx="2008432" cy="36933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da-DK" dirty="0"/>
              <a:t>Startvinkel (grader)</a:t>
            </a:r>
          </a:p>
        </p:txBody>
      </p:sp>
      <p:cxnSp>
        <p:nvCxnSpPr>
          <p:cNvPr id="101" name="Straight Connector 100">
            <a:extLst>
              <a:ext uri="{FF2B5EF4-FFF2-40B4-BE49-F238E27FC236}">
                <a16:creationId xmlns:a16="http://schemas.microsoft.com/office/drawing/2014/main" id="{1F943C25-14DA-39D1-DB12-70EF7DCC7B90}"/>
              </a:ext>
            </a:extLst>
          </p:cNvPr>
          <p:cNvCxnSpPr>
            <a:cxnSpLocks/>
          </p:cNvCxnSpPr>
          <p:nvPr/>
        </p:nvCxnSpPr>
        <p:spPr>
          <a:xfrm>
            <a:off x="5854914" y="89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Connector 102">
            <a:extLst>
              <a:ext uri="{FF2B5EF4-FFF2-40B4-BE49-F238E27FC236}">
                <a16:creationId xmlns:a16="http://schemas.microsoft.com/office/drawing/2014/main" id="{804382E3-EF59-1A66-6604-58FDB864ED6F}"/>
              </a:ext>
            </a:extLst>
          </p:cNvPr>
          <p:cNvCxnSpPr>
            <a:cxnSpLocks/>
          </p:cNvCxnSpPr>
          <p:nvPr/>
        </p:nvCxnSpPr>
        <p:spPr>
          <a:xfrm>
            <a:off x="5854914" y="85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FD997A15-1495-C58E-D25C-20108938A87D}"/>
              </a:ext>
            </a:extLst>
          </p:cNvPr>
          <p:cNvCxnSpPr>
            <a:cxnSpLocks/>
          </p:cNvCxnSpPr>
          <p:nvPr/>
        </p:nvCxnSpPr>
        <p:spPr>
          <a:xfrm>
            <a:off x="5854914" y="81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Straight Connector 104">
            <a:extLst>
              <a:ext uri="{FF2B5EF4-FFF2-40B4-BE49-F238E27FC236}">
                <a16:creationId xmlns:a16="http://schemas.microsoft.com/office/drawing/2014/main" id="{DA4DBBEF-EAA4-A494-FD7C-FEB0DD4FC334}"/>
              </a:ext>
            </a:extLst>
          </p:cNvPr>
          <p:cNvCxnSpPr>
            <a:cxnSpLocks/>
          </p:cNvCxnSpPr>
          <p:nvPr/>
        </p:nvCxnSpPr>
        <p:spPr>
          <a:xfrm>
            <a:off x="5854914" y="78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Connector 105">
            <a:extLst>
              <a:ext uri="{FF2B5EF4-FFF2-40B4-BE49-F238E27FC236}">
                <a16:creationId xmlns:a16="http://schemas.microsoft.com/office/drawing/2014/main" id="{9A7ABD56-EB02-1828-1EE6-79D2C137174A}"/>
              </a:ext>
            </a:extLst>
          </p:cNvPr>
          <p:cNvCxnSpPr>
            <a:cxnSpLocks/>
          </p:cNvCxnSpPr>
          <p:nvPr/>
        </p:nvCxnSpPr>
        <p:spPr>
          <a:xfrm>
            <a:off x="5854914" y="74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Connector 106">
            <a:extLst>
              <a:ext uri="{FF2B5EF4-FFF2-40B4-BE49-F238E27FC236}">
                <a16:creationId xmlns:a16="http://schemas.microsoft.com/office/drawing/2014/main" id="{FABF7D60-C868-06A9-57DB-F51064934DAF}"/>
              </a:ext>
            </a:extLst>
          </p:cNvPr>
          <p:cNvCxnSpPr>
            <a:cxnSpLocks/>
          </p:cNvCxnSpPr>
          <p:nvPr/>
        </p:nvCxnSpPr>
        <p:spPr>
          <a:xfrm>
            <a:off x="5854914" y="71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A6A19D3E-6B32-82FC-9627-7F0D9D2B6E86}"/>
              </a:ext>
            </a:extLst>
          </p:cNvPr>
          <p:cNvCxnSpPr>
            <a:cxnSpLocks/>
          </p:cNvCxnSpPr>
          <p:nvPr/>
        </p:nvCxnSpPr>
        <p:spPr>
          <a:xfrm>
            <a:off x="5854914" y="67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22EC3DAA-D182-9A3B-6A99-77529C89FA26}"/>
              </a:ext>
            </a:extLst>
          </p:cNvPr>
          <p:cNvCxnSpPr>
            <a:cxnSpLocks/>
          </p:cNvCxnSpPr>
          <p:nvPr/>
        </p:nvCxnSpPr>
        <p:spPr>
          <a:xfrm>
            <a:off x="5854914" y="63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C63C76EA-DD6A-7FAF-C599-324F6404E578}"/>
              </a:ext>
            </a:extLst>
          </p:cNvPr>
          <p:cNvCxnSpPr>
            <a:cxnSpLocks/>
          </p:cNvCxnSpPr>
          <p:nvPr/>
        </p:nvCxnSpPr>
        <p:spPr>
          <a:xfrm>
            <a:off x="5854914" y="60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8F883F99-7C48-D4EA-9A5A-5EF58B25C9D3}"/>
              </a:ext>
            </a:extLst>
          </p:cNvPr>
          <p:cNvCxnSpPr>
            <a:cxnSpLocks/>
          </p:cNvCxnSpPr>
          <p:nvPr/>
        </p:nvCxnSpPr>
        <p:spPr>
          <a:xfrm>
            <a:off x="5854914" y="56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CE0E6C7D-6F33-8BC2-A0F1-3104D10D11B9}"/>
              </a:ext>
            </a:extLst>
          </p:cNvPr>
          <p:cNvCxnSpPr>
            <a:cxnSpLocks/>
          </p:cNvCxnSpPr>
          <p:nvPr/>
        </p:nvCxnSpPr>
        <p:spPr>
          <a:xfrm>
            <a:off x="5854914" y="53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8796917D-ACAC-D65D-C68C-4E5A1349A08C}"/>
              </a:ext>
            </a:extLst>
          </p:cNvPr>
          <p:cNvCxnSpPr>
            <a:cxnSpLocks/>
          </p:cNvCxnSpPr>
          <p:nvPr/>
        </p:nvCxnSpPr>
        <p:spPr>
          <a:xfrm>
            <a:off x="5854914" y="49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0D5DC56C-9011-C116-B09F-789EA82A097A}"/>
              </a:ext>
            </a:extLst>
          </p:cNvPr>
          <p:cNvCxnSpPr>
            <a:cxnSpLocks/>
          </p:cNvCxnSpPr>
          <p:nvPr/>
        </p:nvCxnSpPr>
        <p:spPr>
          <a:xfrm>
            <a:off x="5854914" y="45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57F844AA-E167-76A1-AC7B-6B7A89D3FD8F}"/>
              </a:ext>
            </a:extLst>
          </p:cNvPr>
          <p:cNvCxnSpPr>
            <a:cxnSpLocks/>
          </p:cNvCxnSpPr>
          <p:nvPr/>
        </p:nvCxnSpPr>
        <p:spPr>
          <a:xfrm>
            <a:off x="5854914" y="42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317782B3-9CD3-BCA8-9AAB-80D8E61D62A7}"/>
              </a:ext>
            </a:extLst>
          </p:cNvPr>
          <p:cNvCxnSpPr>
            <a:cxnSpLocks/>
          </p:cNvCxnSpPr>
          <p:nvPr/>
        </p:nvCxnSpPr>
        <p:spPr>
          <a:xfrm>
            <a:off x="5854914" y="38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DA768D44-7B1E-A29C-108A-3DEE7AC6725F}"/>
              </a:ext>
            </a:extLst>
          </p:cNvPr>
          <p:cNvCxnSpPr>
            <a:cxnSpLocks/>
          </p:cNvCxnSpPr>
          <p:nvPr/>
        </p:nvCxnSpPr>
        <p:spPr>
          <a:xfrm>
            <a:off x="5854914" y="35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C0559752-FCDE-E5A2-0207-74A052F5A6D2}"/>
              </a:ext>
            </a:extLst>
          </p:cNvPr>
          <p:cNvCxnSpPr>
            <a:cxnSpLocks/>
          </p:cNvCxnSpPr>
          <p:nvPr/>
        </p:nvCxnSpPr>
        <p:spPr>
          <a:xfrm>
            <a:off x="5854914" y="31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739E2ADD-2A31-3381-6E77-DC518DBE0258}"/>
              </a:ext>
            </a:extLst>
          </p:cNvPr>
          <p:cNvCxnSpPr>
            <a:cxnSpLocks/>
          </p:cNvCxnSpPr>
          <p:nvPr/>
        </p:nvCxnSpPr>
        <p:spPr>
          <a:xfrm>
            <a:off x="5854914" y="27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0D7B18E6-472F-D500-A530-940333CF2F5B}"/>
              </a:ext>
            </a:extLst>
          </p:cNvPr>
          <p:cNvCxnSpPr>
            <a:cxnSpLocks/>
          </p:cNvCxnSpPr>
          <p:nvPr/>
        </p:nvCxnSpPr>
        <p:spPr>
          <a:xfrm>
            <a:off x="5854914" y="24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60375D39-041D-AEFD-EB6F-741EF0D94634}"/>
              </a:ext>
            </a:extLst>
          </p:cNvPr>
          <p:cNvCxnSpPr>
            <a:cxnSpLocks/>
          </p:cNvCxnSpPr>
          <p:nvPr/>
        </p:nvCxnSpPr>
        <p:spPr>
          <a:xfrm>
            <a:off x="5854914" y="20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C47296F1-45BA-4CE8-12DA-74EA45087404}"/>
              </a:ext>
            </a:extLst>
          </p:cNvPr>
          <p:cNvCxnSpPr>
            <a:cxnSpLocks/>
          </p:cNvCxnSpPr>
          <p:nvPr/>
        </p:nvCxnSpPr>
        <p:spPr>
          <a:xfrm>
            <a:off x="5854914" y="17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FC45FD60-9D6A-DF80-3A60-E3BB47C995D2}"/>
              </a:ext>
            </a:extLst>
          </p:cNvPr>
          <p:cNvCxnSpPr>
            <a:cxnSpLocks/>
          </p:cNvCxnSpPr>
          <p:nvPr/>
        </p:nvCxnSpPr>
        <p:spPr>
          <a:xfrm>
            <a:off x="5854914" y="13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87D4BAAC-4DB9-9643-2EF1-3FDF92E33E74}"/>
              </a:ext>
            </a:extLst>
          </p:cNvPr>
          <p:cNvCxnSpPr>
            <a:cxnSpLocks/>
          </p:cNvCxnSpPr>
          <p:nvPr/>
        </p:nvCxnSpPr>
        <p:spPr>
          <a:xfrm>
            <a:off x="5854914" y="9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F5A709A3-87AA-D5BD-ADA3-C48B9C25A299}"/>
              </a:ext>
            </a:extLst>
          </p:cNvPr>
          <p:cNvCxnSpPr>
            <a:cxnSpLocks/>
          </p:cNvCxnSpPr>
          <p:nvPr/>
        </p:nvCxnSpPr>
        <p:spPr>
          <a:xfrm>
            <a:off x="5854914" y="6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CBCAA6C0-8BA9-AB42-7DFA-BC1E1C81EE08}"/>
              </a:ext>
            </a:extLst>
          </p:cNvPr>
          <p:cNvCxnSpPr>
            <a:cxnSpLocks/>
          </p:cNvCxnSpPr>
          <p:nvPr/>
        </p:nvCxnSpPr>
        <p:spPr>
          <a:xfrm>
            <a:off x="5854914" y="2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0C0A9F70-CCAA-EC22-8C8A-5DF08EAFD69D}"/>
              </a:ext>
            </a:extLst>
          </p:cNvPr>
          <p:cNvCxnSpPr>
            <a:cxnSpLocks/>
          </p:cNvCxnSpPr>
          <p:nvPr/>
        </p:nvCxnSpPr>
        <p:spPr>
          <a:xfrm>
            <a:off x="189000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Connector 136">
            <a:extLst>
              <a:ext uri="{FF2B5EF4-FFF2-40B4-BE49-F238E27FC236}">
                <a16:creationId xmlns:a16="http://schemas.microsoft.com/office/drawing/2014/main" id="{D87E1B43-EF87-7ED7-D454-9C69B82580B3}"/>
              </a:ext>
            </a:extLst>
          </p:cNvPr>
          <p:cNvCxnSpPr>
            <a:cxnSpLocks/>
          </p:cNvCxnSpPr>
          <p:nvPr/>
        </p:nvCxnSpPr>
        <p:spPr>
          <a:xfrm>
            <a:off x="54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Connector 137">
            <a:extLst>
              <a:ext uri="{FF2B5EF4-FFF2-40B4-BE49-F238E27FC236}">
                <a16:creationId xmlns:a16="http://schemas.microsoft.com/office/drawing/2014/main" id="{74BB1C11-5255-A57A-E1F1-0989E14C72A4}"/>
              </a:ext>
            </a:extLst>
          </p:cNvPr>
          <p:cNvCxnSpPr>
            <a:cxnSpLocks/>
          </p:cNvCxnSpPr>
          <p:nvPr/>
        </p:nvCxnSpPr>
        <p:spPr>
          <a:xfrm>
            <a:off x="90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Connector 138">
            <a:extLst>
              <a:ext uri="{FF2B5EF4-FFF2-40B4-BE49-F238E27FC236}">
                <a16:creationId xmlns:a16="http://schemas.microsoft.com/office/drawing/2014/main" id="{385387F8-CA17-2317-A669-E9AE7FC481AF}"/>
              </a:ext>
            </a:extLst>
          </p:cNvPr>
          <p:cNvCxnSpPr>
            <a:cxnSpLocks/>
          </p:cNvCxnSpPr>
          <p:nvPr/>
        </p:nvCxnSpPr>
        <p:spPr>
          <a:xfrm>
            <a:off x="126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33FEC564-6A40-2564-3AA9-AC81600B0F42}"/>
              </a:ext>
            </a:extLst>
          </p:cNvPr>
          <p:cNvCxnSpPr>
            <a:cxnSpLocks/>
          </p:cNvCxnSpPr>
          <p:nvPr/>
        </p:nvCxnSpPr>
        <p:spPr>
          <a:xfrm>
            <a:off x="162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Straight Connector 140">
            <a:extLst>
              <a:ext uri="{FF2B5EF4-FFF2-40B4-BE49-F238E27FC236}">
                <a16:creationId xmlns:a16="http://schemas.microsoft.com/office/drawing/2014/main" id="{E38BC02D-04FF-493D-975F-82343B708C03}"/>
              </a:ext>
            </a:extLst>
          </p:cNvPr>
          <p:cNvCxnSpPr>
            <a:cxnSpLocks/>
          </p:cNvCxnSpPr>
          <p:nvPr/>
        </p:nvCxnSpPr>
        <p:spPr>
          <a:xfrm>
            <a:off x="198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A6492E6D-AB06-EB24-2C92-A5D70500300B}"/>
              </a:ext>
            </a:extLst>
          </p:cNvPr>
          <p:cNvCxnSpPr>
            <a:cxnSpLocks/>
          </p:cNvCxnSpPr>
          <p:nvPr/>
        </p:nvCxnSpPr>
        <p:spPr>
          <a:xfrm>
            <a:off x="234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CC8FAE85-4617-E11F-4036-254D1B23C53C}"/>
              </a:ext>
            </a:extLst>
          </p:cNvPr>
          <p:cNvCxnSpPr>
            <a:cxnSpLocks/>
          </p:cNvCxnSpPr>
          <p:nvPr/>
        </p:nvCxnSpPr>
        <p:spPr>
          <a:xfrm>
            <a:off x="270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9C807A83-ACE9-BFAE-6B69-539FFCCA8845}"/>
              </a:ext>
            </a:extLst>
          </p:cNvPr>
          <p:cNvCxnSpPr>
            <a:cxnSpLocks/>
          </p:cNvCxnSpPr>
          <p:nvPr/>
        </p:nvCxnSpPr>
        <p:spPr>
          <a:xfrm>
            <a:off x="306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A216140E-441E-06BA-2555-6CDC7DE1DF12}"/>
              </a:ext>
            </a:extLst>
          </p:cNvPr>
          <p:cNvCxnSpPr>
            <a:cxnSpLocks/>
          </p:cNvCxnSpPr>
          <p:nvPr/>
        </p:nvCxnSpPr>
        <p:spPr>
          <a:xfrm>
            <a:off x="342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7525CD85-B572-9107-2B7D-7405B36D3369}"/>
              </a:ext>
            </a:extLst>
          </p:cNvPr>
          <p:cNvCxnSpPr>
            <a:cxnSpLocks/>
          </p:cNvCxnSpPr>
          <p:nvPr/>
        </p:nvCxnSpPr>
        <p:spPr>
          <a:xfrm>
            <a:off x="378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1E8BE3D0-66CB-3F00-E134-BD26BA61D4B0}"/>
              </a:ext>
            </a:extLst>
          </p:cNvPr>
          <p:cNvCxnSpPr>
            <a:cxnSpLocks/>
          </p:cNvCxnSpPr>
          <p:nvPr/>
        </p:nvCxnSpPr>
        <p:spPr>
          <a:xfrm>
            <a:off x="414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Straight Connector 147">
            <a:extLst>
              <a:ext uri="{FF2B5EF4-FFF2-40B4-BE49-F238E27FC236}">
                <a16:creationId xmlns:a16="http://schemas.microsoft.com/office/drawing/2014/main" id="{EA6D70D4-5880-172D-F761-329F736B844F}"/>
              </a:ext>
            </a:extLst>
          </p:cNvPr>
          <p:cNvCxnSpPr>
            <a:cxnSpLocks/>
          </p:cNvCxnSpPr>
          <p:nvPr/>
        </p:nvCxnSpPr>
        <p:spPr>
          <a:xfrm>
            <a:off x="450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35A79866-DA92-333C-7630-6218D709F66D}"/>
              </a:ext>
            </a:extLst>
          </p:cNvPr>
          <p:cNvCxnSpPr>
            <a:cxnSpLocks/>
          </p:cNvCxnSpPr>
          <p:nvPr/>
        </p:nvCxnSpPr>
        <p:spPr>
          <a:xfrm>
            <a:off x="486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52B29496-F638-D34D-D417-481F8D4BC586}"/>
              </a:ext>
            </a:extLst>
          </p:cNvPr>
          <p:cNvCxnSpPr>
            <a:cxnSpLocks/>
          </p:cNvCxnSpPr>
          <p:nvPr/>
        </p:nvCxnSpPr>
        <p:spPr>
          <a:xfrm>
            <a:off x="522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8226D20A-F2E1-289F-1076-758D02FCA94E}"/>
              </a:ext>
            </a:extLst>
          </p:cNvPr>
          <p:cNvCxnSpPr>
            <a:cxnSpLocks/>
          </p:cNvCxnSpPr>
          <p:nvPr/>
        </p:nvCxnSpPr>
        <p:spPr>
          <a:xfrm>
            <a:off x="5589000" y="9185764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>
            <a:extLst>
              <a:ext uri="{FF2B5EF4-FFF2-40B4-BE49-F238E27FC236}">
                <a16:creationId xmlns:a16="http://schemas.microsoft.com/office/drawing/2014/main" id="{F96A165D-550E-0364-7B4A-04A1D2B83BD3}"/>
              </a:ext>
            </a:extLst>
          </p:cNvPr>
          <p:cNvSpPr txBox="1"/>
          <p:nvPr/>
        </p:nvSpPr>
        <p:spPr>
          <a:xfrm rot="16200000">
            <a:off x="5318999" y="9381016"/>
            <a:ext cx="540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0,1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69CDF96-A557-B2B8-8F0F-ADB4D24DEB61}"/>
              </a:ext>
            </a:extLst>
          </p:cNvPr>
          <p:cNvSpPr txBox="1"/>
          <p:nvPr/>
        </p:nvSpPr>
        <p:spPr>
          <a:xfrm rot="16200000">
            <a:off x="4954467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0,2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F1496CD1-0A69-6BFF-F2C6-F56C5FECF91A}"/>
              </a:ext>
            </a:extLst>
          </p:cNvPr>
          <p:cNvSpPr txBox="1"/>
          <p:nvPr/>
        </p:nvSpPr>
        <p:spPr>
          <a:xfrm rot="16200000">
            <a:off x="4593199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0,3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A2EB668-2B09-4B49-45BE-7AD86CA2A0CE}"/>
              </a:ext>
            </a:extLst>
          </p:cNvPr>
          <p:cNvSpPr txBox="1"/>
          <p:nvPr/>
        </p:nvSpPr>
        <p:spPr>
          <a:xfrm rot="16200000">
            <a:off x="424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0,4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CFCAD84A-0E5E-B267-E40B-5A18EA5B23C1}"/>
              </a:ext>
            </a:extLst>
          </p:cNvPr>
          <p:cNvSpPr txBox="1"/>
          <p:nvPr/>
        </p:nvSpPr>
        <p:spPr>
          <a:xfrm rot="16200000">
            <a:off x="388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0,5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264562B0-42A1-6B4B-16A4-644B503DD2C3}"/>
              </a:ext>
            </a:extLst>
          </p:cNvPr>
          <p:cNvSpPr txBox="1"/>
          <p:nvPr/>
        </p:nvSpPr>
        <p:spPr>
          <a:xfrm rot="16200000">
            <a:off x="352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0,6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209BFB5-ED2B-F878-8761-D8031F8328FF}"/>
              </a:ext>
            </a:extLst>
          </p:cNvPr>
          <p:cNvSpPr txBox="1"/>
          <p:nvPr/>
        </p:nvSpPr>
        <p:spPr>
          <a:xfrm rot="16200000">
            <a:off x="316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0,7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A1722F47-371A-4688-B420-B04692FF5A07}"/>
              </a:ext>
            </a:extLst>
          </p:cNvPr>
          <p:cNvSpPr txBox="1"/>
          <p:nvPr/>
        </p:nvSpPr>
        <p:spPr>
          <a:xfrm rot="16200000">
            <a:off x="280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0,8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0FCE2136-B356-382C-89F3-3301F7064444}"/>
              </a:ext>
            </a:extLst>
          </p:cNvPr>
          <p:cNvSpPr txBox="1"/>
          <p:nvPr/>
        </p:nvSpPr>
        <p:spPr>
          <a:xfrm rot="16200000">
            <a:off x="244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0,9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FE76B09D-19E4-A1F7-B634-E8887BE7A592}"/>
              </a:ext>
            </a:extLst>
          </p:cNvPr>
          <p:cNvSpPr txBox="1"/>
          <p:nvPr/>
        </p:nvSpPr>
        <p:spPr>
          <a:xfrm rot="16200000">
            <a:off x="208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1,0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2A1AFE91-CFC3-7DC6-E776-D8B927047B27}"/>
              </a:ext>
            </a:extLst>
          </p:cNvPr>
          <p:cNvSpPr txBox="1"/>
          <p:nvPr/>
        </p:nvSpPr>
        <p:spPr>
          <a:xfrm rot="16200000">
            <a:off x="172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1,1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A409D6D-1FCB-CE0C-42A8-73351B23ACB4}"/>
              </a:ext>
            </a:extLst>
          </p:cNvPr>
          <p:cNvSpPr txBox="1"/>
          <p:nvPr/>
        </p:nvSpPr>
        <p:spPr>
          <a:xfrm rot="16200000">
            <a:off x="136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1,2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7CF40613-BFBD-6241-F99F-C9F87EBFAF4C}"/>
              </a:ext>
            </a:extLst>
          </p:cNvPr>
          <p:cNvSpPr txBox="1"/>
          <p:nvPr/>
        </p:nvSpPr>
        <p:spPr>
          <a:xfrm rot="16200000">
            <a:off x="100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1,3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D8CCAD1B-F992-5E76-BCD2-92DE7B4AE46A}"/>
              </a:ext>
            </a:extLst>
          </p:cNvPr>
          <p:cNvSpPr txBox="1"/>
          <p:nvPr/>
        </p:nvSpPr>
        <p:spPr>
          <a:xfrm rot="16200000">
            <a:off x="64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1,4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AC8C8CFC-B2F8-6F21-E736-B3911273C55F}"/>
              </a:ext>
            </a:extLst>
          </p:cNvPr>
          <p:cNvSpPr txBox="1"/>
          <p:nvPr/>
        </p:nvSpPr>
        <p:spPr>
          <a:xfrm rot="16200000">
            <a:off x="28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1,5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4526170A-357E-D9D5-287C-9BF00D0660DC}"/>
              </a:ext>
            </a:extLst>
          </p:cNvPr>
          <p:cNvSpPr txBox="1"/>
          <p:nvPr/>
        </p:nvSpPr>
        <p:spPr>
          <a:xfrm rot="16200000">
            <a:off x="-77468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1,6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65FC386E-3F88-AC78-194B-D362840E642B}"/>
              </a:ext>
            </a:extLst>
          </p:cNvPr>
          <p:cNvSpPr txBox="1"/>
          <p:nvPr/>
        </p:nvSpPr>
        <p:spPr>
          <a:xfrm rot="16200000">
            <a:off x="6006712" y="7315547"/>
            <a:ext cx="5495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10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6535966C-FA58-EF43-D2FD-79D629659F3E}"/>
              </a:ext>
            </a:extLst>
          </p:cNvPr>
          <p:cNvSpPr txBox="1"/>
          <p:nvPr/>
        </p:nvSpPr>
        <p:spPr>
          <a:xfrm rot="16200000">
            <a:off x="6009094" y="5499755"/>
            <a:ext cx="5447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20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11FFEAE5-6FD2-1AE6-1CC5-C3DA5019F348}"/>
              </a:ext>
            </a:extLst>
          </p:cNvPr>
          <p:cNvSpPr txBox="1"/>
          <p:nvPr/>
        </p:nvSpPr>
        <p:spPr>
          <a:xfrm rot="16200000">
            <a:off x="6009093" y="3691249"/>
            <a:ext cx="5447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30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6A1719E4-2BA3-74C8-1FB3-0021EF592B8E}"/>
              </a:ext>
            </a:extLst>
          </p:cNvPr>
          <p:cNvSpPr txBox="1"/>
          <p:nvPr/>
        </p:nvSpPr>
        <p:spPr>
          <a:xfrm rot="16200000">
            <a:off x="6062890" y="1894534"/>
            <a:ext cx="43716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40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D39DEEB8-0E22-C2B9-537D-0B7B069A0B12}"/>
              </a:ext>
            </a:extLst>
          </p:cNvPr>
          <p:cNvSpPr txBox="1"/>
          <p:nvPr/>
        </p:nvSpPr>
        <p:spPr>
          <a:xfrm rot="16200000">
            <a:off x="6062888" y="95063"/>
            <a:ext cx="4371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8768684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29238A3D-50BB-EECC-7744-1B61B54CC999}"/>
              </a:ext>
            </a:extLst>
          </p:cNvPr>
          <p:cNvCxnSpPr>
            <a:cxnSpLocks/>
          </p:cNvCxnSpPr>
          <p:nvPr/>
        </p:nvCxnSpPr>
        <p:spPr>
          <a:xfrm>
            <a:off x="1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62F04F55-A28E-3B2B-DED7-B33570B9D0A9}"/>
              </a:ext>
            </a:extLst>
          </p:cNvPr>
          <p:cNvCxnSpPr>
            <a:cxnSpLocks/>
          </p:cNvCxnSpPr>
          <p:nvPr/>
        </p:nvCxnSpPr>
        <p:spPr>
          <a:xfrm>
            <a:off x="54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F2D40E73-CAC2-2C0F-879E-D14F2713EC85}"/>
              </a:ext>
            </a:extLst>
          </p:cNvPr>
          <p:cNvCxnSpPr>
            <a:cxnSpLocks/>
          </p:cNvCxnSpPr>
          <p:nvPr/>
        </p:nvCxnSpPr>
        <p:spPr>
          <a:xfrm>
            <a:off x="90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3AAD6CBB-56A2-B902-295B-1E8AE9B7F1D6}"/>
              </a:ext>
            </a:extLst>
          </p:cNvPr>
          <p:cNvCxnSpPr>
            <a:cxnSpLocks/>
          </p:cNvCxnSpPr>
          <p:nvPr/>
        </p:nvCxnSpPr>
        <p:spPr>
          <a:xfrm>
            <a:off x="126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1493C06-4F26-EDFE-2DCB-7A3FF7241AB9}"/>
              </a:ext>
            </a:extLst>
          </p:cNvPr>
          <p:cNvCxnSpPr>
            <a:cxnSpLocks/>
          </p:cNvCxnSpPr>
          <p:nvPr/>
        </p:nvCxnSpPr>
        <p:spPr>
          <a:xfrm>
            <a:off x="162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779F21AB-269D-3886-B727-9EFEF2F1FA31}"/>
              </a:ext>
            </a:extLst>
          </p:cNvPr>
          <p:cNvCxnSpPr>
            <a:cxnSpLocks/>
          </p:cNvCxnSpPr>
          <p:nvPr/>
        </p:nvCxnSpPr>
        <p:spPr>
          <a:xfrm>
            <a:off x="19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D765223F-5200-F4C7-1D13-5585647B14DC}"/>
              </a:ext>
            </a:extLst>
          </p:cNvPr>
          <p:cNvCxnSpPr>
            <a:cxnSpLocks/>
          </p:cNvCxnSpPr>
          <p:nvPr/>
        </p:nvCxnSpPr>
        <p:spPr>
          <a:xfrm>
            <a:off x="234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CD534257-A411-6491-A943-4783860CA960}"/>
              </a:ext>
            </a:extLst>
          </p:cNvPr>
          <p:cNvCxnSpPr>
            <a:cxnSpLocks/>
          </p:cNvCxnSpPr>
          <p:nvPr/>
        </p:nvCxnSpPr>
        <p:spPr>
          <a:xfrm>
            <a:off x="270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23352823-0EB6-B15C-FD8F-BCC9CB430EF4}"/>
              </a:ext>
            </a:extLst>
          </p:cNvPr>
          <p:cNvCxnSpPr>
            <a:cxnSpLocks/>
          </p:cNvCxnSpPr>
          <p:nvPr/>
        </p:nvCxnSpPr>
        <p:spPr>
          <a:xfrm>
            <a:off x="306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EA89F6D2-99DF-61DE-27D5-858D2FE5E12A}"/>
              </a:ext>
            </a:extLst>
          </p:cNvPr>
          <p:cNvCxnSpPr>
            <a:cxnSpLocks/>
          </p:cNvCxnSpPr>
          <p:nvPr/>
        </p:nvCxnSpPr>
        <p:spPr>
          <a:xfrm>
            <a:off x="342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87E6B0A2-C16D-9932-0093-0E3AD1130AC4}"/>
              </a:ext>
            </a:extLst>
          </p:cNvPr>
          <p:cNvCxnSpPr>
            <a:cxnSpLocks/>
          </p:cNvCxnSpPr>
          <p:nvPr/>
        </p:nvCxnSpPr>
        <p:spPr>
          <a:xfrm>
            <a:off x="37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DB8EFEB4-7390-6208-0D90-6233DC685E2C}"/>
              </a:ext>
            </a:extLst>
          </p:cNvPr>
          <p:cNvCxnSpPr>
            <a:cxnSpLocks/>
          </p:cNvCxnSpPr>
          <p:nvPr/>
        </p:nvCxnSpPr>
        <p:spPr>
          <a:xfrm>
            <a:off x="414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AF4BC6F1-0182-A768-4B53-943455E79A8F}"/>
              </a:ext>
            </a:extLst>
          </p:cNvPr>
          <p:cNvCxnSpPr>
            <a:cxnSpLocks/>
          </p:cNvCxnSpPr>
          <p:nvPr/>
        </p:nvCxnSpPr>
        <p:spPr>
          <a:xfrm>
            <a:off x="450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9E560166-C4E9-9477-16E5-0DCFD13AA4A3}"/>
              </a:ext>
            </a:extLst>
          </p:cNvPr>
          <p:cNvCxnSpPr>
            <a:cxnSpLocks/>
          </p:cNvCxnSpPr>
          <p:nvPr/>
        </p:nvCxnSpPr>
        <p:spPr>
          <a:xfrm>
            <a:off x="486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EBD8424A-9754-0BE7-34FF-7292301312A1}"/>
              </a:ext>
            </a:extLst>
          </p:cNvPr>
          <p:cNvCxnSpPr>
            <a:cxnSpLocks/>
          </p:cNvCxnSpPr>
          <p:nvPr/>
        </p:nvCxnSpPr>
        <p:spPr>
          <a:xfrm>
            <a:off x="522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F595008C-BB03-DAF4-D8E4-9A085DAEF91E}"/>
              </a:ext>
            </a:extLst>
          </p:cNvPr>
          <p:cNvCxnSpPr>
            <a:cxnSpLocks/>
          </p:cNvCxnSpPr>
          <p:nvPr/>
        </p:nvCxnSpPr>
        <p:spPr>
          <a:xfrm>
            <a:off x="5589001" y="-633000"/>
            <a:ext cx="0" cy="990600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9AE78770-5937-33E3-925E-BEACA275F682}"/>
              </a:ext>
            </a:extLst>
          </p:cNvPr>
          <p:cNvCxnSpPr>
            <a:cxnSpLocks/>
          </p:cNvCxnSpPr>
          <p:nvPr/>
        </p:nvCxnSpPr>
        <p:spPr>
          <a:xfrm>
            <a:off x="5958661" y="0"/>
            <a:ext cx="0" cy="9906000"/>
          </a:xfrm>
          <a:prstGeom prst="line">
            <a:avLst/>
          </a:prstGeom>
          <a:ln w="57150"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F97E8CBD-A309-6C6C-9179-90DADF4DC5DC}"/>
              </a:ext>
            </a:extLst>
          </p:cNvPr>
          <p:cNvCxnSpPr>
            <a:cxnSpLocks/>
          </p:cNvCxnSpPr>
          <p:nvPr/>
        </p:nvCxnSpPr>
        <p:spPr>
          <a:xfrm flipH="1">
            <a:off x="-898678" y="35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D0B7B471-CAD8-25BC-E256-5337B2892D0B}"/>
              </a:ext>
            </a:extLst>
          </p:cNvPr>
          <p:cNvCxnSpPr>
            <a:cxnSpLocks/>
          </p:cNvCxnSpPr>
          <p:nvPr/>
        </p:nvCxnSpPr>
        <p:spPr>
          <a:xfrm flipH="1">
            <a:off x="-898678" y="31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676B2505-33A6-4576-AADD-0A20974C31C7}"/>
              </a:ext>
            </a:extLst>
          </p:cNvPr>
          <p:cNvCxnSpPr>
            <a:cxnSpLocks/>
          </p:cNvCxnSpPr>
          <p:nvPr/>
        </p:nvCxnSpPr>
        <p:spPr>
          <a:xfrm flipH="1">
            <a:off x="-898678" y="27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906E75F8-8FE9-1B6C-AAA4-A856E641162F}"/>
              </a:ext>
            </a:extLst>
          </p:cNvPr>
          <p:cNvCxnSpPr>
            <a:cxnSpLocks/>
          </p:cNvCxnSpPr>
          <p:nvPr/>
        </p:nvCxnSpPr>
        <p:spPr>
          <a:xfrm flipH="1">
            <a:off x="-898678" y="2432999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A3D728EA-DDDE-EA87-35E1-1AFFD72FE648}"/>
              </a:ext>
            </a:extLst>
          </p:cNvPr>
          <p:cNvCxnSpPr>
            <a:cxnSpLocks/>
          </p:cNvCxnSpPr>
          <p:nvPr/>
        </p:nvCxnSpPr>
        <p:spPr>
          <a:xfrm flipH="1">
            <a:off x="-898678" y="20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21AA22F6-C679-26D3-23C5-AD7640544CA8}"/>
              </a:ext>
            </a:extLst>
          </p:cNvPr>
          <p:cNvCxnSpPr>
            <a:cxnSpLocks/>
          </p:cNvCxnSpPr>
          <p:nvPr/>
        </p:nvCxnSpPr>
        <p:spPr>
          <a:xfrm flipH="1">
            <a:off x="-898678" y="1712999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8A6DB1CF-834D-8E7E-8B5F-87B21D83802E}"/>
              </a:ext>
            </a:extLst>
          </p:cNvPr>
          <p:cNvCxnSpPr>
            <a:cxnSpLocks/>
          </p:cNvCxnSpPr>
          <p:nvPr/>
        </p:nvCxnSpPr>
        <p:spPr>
          <a:xfrm flipH="1">
            <a:off x="-898678" y="13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68850985-CC21-54BA-4F08-F55D89DE6F0F}"/>
              </a:ext>
            </a:extLst>
          </p:cNvPr>
          <p:cNvCxnSpPr>
            <a:cxnSpLocks/>
          </p:cNvCxnSpPr>
          <p:nvPr/>
        </p:nvCxnSpPr>
        <p:spPr>
          <a:xfrm flipH="1">
            <a:off x="-898678" y="9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570533A8-8AB9-F0AC-FF81-F4BF02787466}"/>
              </a:ext>
            </a:extLst>
          </p:cNvPr>
          <p:cNvCxnSpPr>
            <a:cxnSpLocks/>
          </p:cNvCxnSpPr>
          <p:nvPr/>
        </p:nvCxnSpPr>
        <p:spPr>
          <a:xfrm flipH="1">
            <a:off x="-898678" y="6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3D857BD0-E2DD-9A03-E50D-30ABFAF420A2}"/>
              </a:ext>
            </a:extLst>
          </p:cNvPr>
          <p:cNvCxnSpPr>
            <a:cxnSpLocks/>
          </p:cNvCxnSpPr>
          <p:nvPr/>
        </p:nvCxnSpPr>
        <p:spPr>
          <a:xfrm flipH="1">
            <a:off x="-898678" y="2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D6D491A7-585D-D308-E5C8-45B85D935954}"/>
              </a:ext>
            </a:extLst>
          </p:cNvPr>
          <p:cNvCxnSpPr>
            <a:cxnSpLocks/>
          </p:cNvCxnSpPr>
          <p:nvPr/>
        </p:nvCxnSpPr>
        <p:spPr>
          <a:xfrm flipH="1">
            <a:off x="-898678" y="38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9261D935-4F80-C1B1-61F8-01325F0C9934}"/>
              </a:ext>
            </a:extLst>
          </p:cNvPr>
          <p:cNvCxnSpPr>
            <a:cxnSpLocks/>
          </p:cNvCxnSpPr>
          <p:nvPr/>
        </p:nvCxnSpPr>
        <p:spPr>
          <a:xfrm flipH="1">
            <a:off x="-898678" y="42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1EAC6A45-2061-2A28-5DA7-989840486ABA}"/>
              </a:ext>
            </a:extLst>
          </p:cNvPr>
          <p:cNvCxnSpPr>
            <a:cxnSpLocks/>
          </p:cNvCxnSpPr>
          <p:nvPr/>
        </p:nvCxnSpPr>
        <p:spPr>
          <a:xfrm flipH="1">
            <a:off x="-898678" y="45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F7D1F093-6437-6EC1-1335-5C2E4C7FC3B6}"/>
              </a:ext>
            </a:extLst>
          </p:cNvPr>
          <p:cNvCxnSpPr>
            <a:cxnSpLocks/>
          </p:cNvCxnSpPr>
          <p:nvPr/>
        </p:nvCxnSpPr>
        <p:spPr>
          <a:xfrm flipH="1">
            <a:off x="-898678" y="49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12ACC3C0-B1B7-3E22-0467-08E552D5EE5F}"/>
              </a:ext>
            </a:extLst>
          </p:cNvPr>
          <p:cNvCxnSpPr>
            <a:cxnSpLocks/>
          </p:cNvCxnSpPr>
          <p:nvPr/>
        </p:nvCxnSpPr>
        <p:spPr>
          <a:xfrm flipH="1">
            <a:off x="-898678" y="53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5F950D4B-FCE3-42E6-0972-2DBC54A3564A}"/>
              </a:ext>
            </a:extLst>
          </p:cNvPr>
          <p:cNvCxnSpPr>
            <a:cxnSpLocks/>
          </p:cNvCxnSpPr>
          <p:nvPr/>
        </p:nvCxnSpPr>
        <p:spPr>
          <a:xfrm flipH="1">
            <a:off x="-898678" y="56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7672DB5A-8B59-BAA8-2DE9-3A3E0FAEE907}"/>
              </a:ext>
            </a:extLst>
          </p:cNvPr>
          <p:cNvCxnSpPr>
            <a:cxnSpLocks/>
          </p:cNvCxnSpPr>
          <p:nvPr/>
        </p:nvCxnSpPr>
        <p:spPr>
          <a:xfrm flipH="1">
            <a:off x="-898678" y="60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B328765B-F056-C061-8C4C-F2C47372474C}"/>
              </a:ext>
            </a:extLst>
          </p:cNvPr>
          <p:cNvCxnSpPr>
            <a:cxnSpLocks/>
          </p:cNvCxnSpPr>
          <p:nvPr/>
        </p:nvCxnSpPr>
        <p:spPr>
          <a:xfrm flipH="1">
            <a:off x="-898678" y="63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231F5330-C575-8EB6-B33B-F238013C587F}"/>
              </a:ext>
            </a:extLst>
          </p:cNvPr>
          <p:cNvCxnSpPr>
            <a:cxnSpLocks/>
          </p:cNvCxnSpPr>
          <p:nvPr/>
        </p:nvCxnSpPr>
        <p:spPr>
          <a:xfrm flipH="1">
            <a:off x="-898678" y="675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C8624472-0A70-54C8-D15A-B77CB0230DE8}"/>
              </a:ext>
            </a:extLst>
          </p:cNvPr>
          <p:cNvCxnSpPr>
            <a:cxnSpLocks/>
          </p:cNvCxnSpPr>
          <p:nvPr/>
        </p:nvCxnSpPr>
        <p:spPr>
          <a:xfrm flipH="1">
            <a:off x="-898678" y="71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94925A7E-360E-1A1F-DD18-5A8A20CFD971}"/>
              </a:ext>
            </a:extLst>
          </p:cNvPr>
          <p:cNvCxnSpPr>
            <a:cxnSpLocks/>
          </p:cNvCxnSpPr>
          <p:nvPr/>
        </p:nvCxnSpPr>
        <p:spPr>
          <a:xfrm flipH="1">
            <a:off x="-898678" y="747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A64476ED-ECA1-B3EF-EBEA-3589BBC7134F}"/>
              </a:ext>
            </a:extLst>
          </p:cNvPr>
          <p:cNvCxnSpPr>
            <a:cxnSpLocks/>
          </p:cNvCxnSpPr>
          <p:nvPr/>
        </p:nvCxnSpPr>
        <p:spPr>
          <a:xfrm flipH="1">
            <a:off x="-898678" y="783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61D1A48A-8489-1E44-E146-DF7E3D73080A}"/>
              </a:ext>
            </a:extLst>
          </p:cNvPr>
          <p:cNvCxnSpPr>
            <a:cxnSpLocks/>
          </p:cNvCxnSpPr>
          <p:nvPr/>
        </p:nvCxnSpPr>
        <p:spPr>
          <a:xfrm flipH="1">
            <a:off x="-898678" y="819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32A61551-9491-D49C-C625-2CEBA6F4897A}"/>
              </a:ext>
            </a:extLst>
          </p:cNvPr>
          <p:cNvCxnSpPr>
            <a:cxnSpLocks/>
          </p:cNvCxnSpPr>
          <p:nvPr/>
        </p:nvCxnSpPr>
        <p:spPr>
          <a:xfrm flipH="1">
            <a:off x="-889678" y="854815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FCBFFA02-1933-CA8B-567C-797AB1E593C5}"/>
              </a:ext>
            </a:extLst>
          </p:cNvPr>
          <p:cNvCxnSpPr>
            <a:cxnSpLocks/>
          </p:cNvCxnSpPr>
          <p:nvPr/>
        </p:nvCxnSpPr>
        <p:spPr>
          <a:xfrm flipH="1">
            <a:off x="-917504" y="8913000"/>
            <a:ext cx="68580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2AAB23C3-ADA4-374A-4D2B-ADF7036866D9}"/>
              </a:ext>
            </a:extLst>
          </p:cNvPr>
          <p:cNvCxnSpPr>
            <a:cxnSpLocks/>
          </p:cNvCxnSpPr>
          <p:nvPr/>
        </p:nvCxnSpPr>
        <p:spPr>
          <a:xfrm flipH="1">
            <a:off x="0" y="9273000"/>
            <a:ext cx="6858000" cy="0"/>
          </a:xfrm>
          <a:prstGeom prst="line">
            <a:avLst/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8DEA988B-8F0A-71B4-1E0D-2294EFF9ECB0}"/>
              </a:ext>
            </a:extLst>
          </p:cNvPr>
          <p:cNvSpPr txBox="1"/>
          <p:nvPr/>
        </p:nvSpPr>
        <p:spPr>
          <a:xfrm rot="16200000">
            <a:off x="-980341" y="7646952"/>
            <a:ext cx="2517238" cy="36933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da-DK" dirty="0"/>
              <a:t>Svingningstid (s)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04DA3E7-944B-36A4-D185-7ECC33B75884}"/>
              </a:ext>
            </a:extLst>
          </p:cNvPr>
          <p:cNvSpPr txBox="1"/>
          <p:nvPr/>
        </p:nvSpPr>
        <p:spPr>
          <a:xfrm rot="16200000">
            <a:off x="4533078" y="993490"/>
            <a:ext cx="2008432" cy="36933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da-DK" dirty="0"/>
              <a:t>Pendulmasse (g)</a:t>
            </a:r>
          </a:p>
        </p:txBody>
      </p:sp>
      <p:cxnSp>
        <p:nvCxnSpPr>
          <p:cNvPr id="101" name="Straight Connector 100">
            <a:extLst>
              <a:ext uri="{FF2B5EF4-FFF2-40B4-BE49-F238E27FC236}">
                <a16:creationId xmlns:a16="http://schemas.microsoft.com/office/drawing/2014/main" id="{1F943C25-14DA-39D1-DB12-70EF7DCC7B90}"/>
              </a:ext>
            </a:extLst>
          </p:cNvPr>
          <p:cNvCxnSpPr>
            <a:cxnSpLocks/>
          </p:cNvCxnSpPr>
          <p:nvPr/>
        </p:nvCxnSpPr>
        <p:spPr>
          <a:xfrm>
            <a:off x="5854914" y="89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Connector 102">
            <a:extLst>
              <a:ext uri="{FF2B5EF4-FFF2-40B4-BE49-F238E27FC236}">
                <a16:creationId xmlns:a16="http://schemas.microsoft.com/office/drawing/2014/main" id="{804382E3-EF59-1A66-6604-58FDB864ED6F}"/>
              </a:ext>
            </a:extLst>
          </p:cNvPr>
          <p:cNvCxnSpPr>
            <a:cxnSpLocks/>
          </p:cNvCxnSpPr>
          <p:nvPr/>
        </p:nvCxnSpPr>
        <p:spPr>
          <a:xfrm>
            <a:off x="5854914" y="85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FD997A15-1495-C58E-D25C-20108938A87D}"/>
              </a:ext>
            </a:extLst>
          </p:cNvPr>
          <p:cNvCxnSpPr>
            <a:cxnSpLocks/>
          </p:cNvCxnSpPr>
          <p:nvPr/>
        </p:nvCxnSpPr>
        <p:spPr>
          <a:xfrm>
            <a:off x="5854914" y="81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Straight Connector 104">
            <a:extLst>
              <a:ext uri="{FF2B5EF4-FFF2-40B4-BE49-F238E27FC236}">
                <a16:creationId xmlns:a16="http://schemas.microsoft.com/office/drawing/2014/main" id="{DA4DBBEF-EAA4-A494-FD7C-FEB0DD4FC334}"/>
              </a:ext>
            </a:extLst>
          </p:cNvPr>
          <p:cNvCxnSpPr>
            <a:cxnSpLocks/>
          </p:cNvCxnSpPr>
          <p:nvPr/>
        </p:nvCxnSpPr>
        <p:spPr>
          <a:xfrm>
            <a:off x="5854914" y="78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Connector 105">
            <a:extLst>
              <a:ext uri="{FF2B5EF4-FFF2-40B4-BE49-F238E27FC236}">
                <a16:creationId xmlns:a16="http://schemas.microsoft.com/office/drawing/2014/main" id="{9A7ABD56-EB02-1828-1EE6-79D2C137174A}"/>
              </a:ext>
            </a:extLst>
          </p:cNvPr>
          <p:cNvCxnSpPr>
            <a:cxnSpLocks/>
          </p:cNvCxnSpPr>
          <p:nvPr/>
        </p:nvCxnSpPr>
        <p:spPr>
          <a:xfrm>
            <a:off x="5854914" y="74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Connector 106">
            <a:extLst>
              <a:ext uri="{FF2B5EF4-FFF2-40B4-BE49-F238E27FC236}">
                <a16:creationId xmlns:a16="http://schemas.microsoft.com/office/drawing/2014/main" id="{FABF7D60-C868-06A9-57DB-F51064934DAF}"/>
              </a:ext>
            </a:extLst>
          </p:cNvPr>
          <p:cNvCxnSpPr>
            <a:cxnSpLocks/>
          </p:cNvCxnSpPr>
          <p:nvPr/>
        </p:nvCxnSpPr>
        <p:spPr>
          <a:xfrm>
            <a:off x="5854914" y="71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Straight Connector 107">
            <a:extLst>
              <a:ext uri="{FF2B5EF4-FFF2-40B4-BE49-F238E27FC236}">
                <a16:creationId xmlns:a16="http://schemas.microsoft.com/office/drawing/2014/main" id="{A6A19D3E-6B32-82FC-9627-7F0D9D2B6E86}"/>
              </a:ext>
            </a:extLst>
          </p:cNvPr>
          <p:cNvCxnSpPr>
            <a:cxnSpLocks/>
          </p:cNvCxnSpPr>
          <p:nvPr/>
        </p:nvCxnSpPr>
        <p:spPr>
          <a:xfrm>
            <a:off x="5854914" y="67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22EC3DAA-D182-9A3B-6A99-77529C89FA26}"/>
              </a:ext>
            </a:extLst>
          </p:cNvPr>
          <p:cNvCxnSpPr>
            <a:cxnSpLocks/>
          </p:cNvCxnSpPr>
          <p:nvPr/>
        </p:nvCxnSpPr>
        <p:spPr>
          <a:xfrm>
            <a:off x="5854914" y="63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C63C76EA-DD6A-7FAF-C599-324F6404E578}"/>
              </a:ext>
            </a:extLst>
          </p:cNvPr>
          <p:cNvCxnSpPr>
            <a:cxnSpLocks/>
          </p:cNvCxnSpPr>
          <p:nvPr/>
        </p:nvCxnSpPr>
        <p:spPr>
          <a:xfrm>
            <a:off x="5854914" y="60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8F883F99-7C48-D4EA-9A5A-5EF58B25C9D3}"/>
              </a:ext>
            </a:extLst>
          </p:cNvPr>
          <p:cNvCxnSpPr>
            <a:cxnSpLocks/>
          </p:cNvCxnSpPr>
          <p:nvPr/>
        </p:nvCxnSpPr>
        <p:spPr>
          <a:xfrm>
            <a:off x="5854914" y="56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Connector 111">
            <a:extLst>
              <a:ext uri="{FF2B5EF4-FFF2-40B4-BE49-F238E27FC236}">
                <a16:creationId xmlns:a16="http://schemas.microsoft.com/office/drawing/2014/main" id="{CE0E6C7D-6F33-8BC2-A0F1-3104D10D11B9}"/>
              </a:ext>
            </a:extLst>
          </p:cNvPr>
          <p:cNvCxnSpPr>
            <a:cxnSpLocks/>
          </p:cNvCxnSpPr>
          <p:nvPr/>
        </p:nvCxnSpPr>
        <p:spPr>
          <a:xfrm>
            <a:off x="5854914" y="53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8796917D-ACAC-D65D-C68C-4E5A1349A08C}"/>
              </a:ext>
            </a:extLst>
          </p:cNvPr>
          <p:cNvCxnSpPr>
            <a:cxnSpLocks/>
          </p:cNvCxnSpPr>
          <p:nvPr/>
        </p:nvCxnSpPr>
        <p:spPr>
          <a:xfrm>
            <a:off x="5854914" y="49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0D5DC56C-9011-C116-B09F-789EA82A097A}"/>
              </a:ext>
            </a:extLst>
          </p:cNvPr>
          <p:cNvCxnSpPr>
            <a:cxnSpLocks/>
          </p:cNvCxnSpPr>
          <p:nvPr/>
        </p:nvCxnSpPr>
        <p:spPr>
          <a:xfrm>
            <a:off x="5854914" y="45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57F844AA-E167-76A1-AC7B-6B7A89D3FD8F}"/>
              </a:ext>
            </a:extLst>
          </p:cNvPr>
          <p:cNvCxnSpPr>
            <a:cxnSpLocks/>
          </p:cNvCxnSpPr>
          <p:nvPr/>
        </p:nvCxnSpPr>
        <p:spPr>
          <a:xfrm>
            <a:off x="5854914" y="42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317782B3-9CD3-BCA8-9AAB-80D8E61D62A7}"/>
              </a:ext>
            </a:extLst>
          </p:cNvPr>
          <p:cNvCxnSpPr>
            <a:cxnSpLocks/>
          </p:cNvCxnSpPr>
          <p:nvPr/>
        </p:nvCxnSpPr>
        <p:spPr>
          <a:xfrm>
            <a:off x="5854914" y="38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DA768D44-7B1E-A29C-108A-3DEE7AC6725F}"/>
              </a:ext>
            </a:extLst>
          </p:cNvPr>
          <p:cNvCxnSpPr>
            <a:cxnSpLocks/>
          </p:cNvCxnSpPr>
          <p:nvPr/>
        </p:nvCxnSpPr>
        <p:spPr>
          <a:xfrm>
            <a:off x="5854914" y="35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C0559752-FCDE-E5A2-0207-74A052F5A6D2}"/>
              </a:ext>
            </a:extLst>
          </p:cNvPr>
          <p:cNvCxnSpPr>
            <a:cxnSpLocks/>
          </p:cNvCxnSpPr>
          <p:nvPr/>
        </p:nvCxnSpPr>
        <p:spPr>
          <a:xfrm>
            <a:off x="5854914" y="31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739E2ADD-2A31-3381-6E77-DC518DBE0258}"/>
              </a:ext>
            </a:extLst>
          </p:cNvPr>
          <p:cNvCxnSpPr>
            <a:cxnSpLocks/>
          </p:cNvCxnSpPr>
          <p:nvPr/>
        </p:nvCxnSpPr>
        <p:spPr>
          <a:xfrm>
            <a:off x="5854914" y="27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0D7B18E6-472F-D500-A530-940333CF2F5B}"/>
              </a:ext>
            </a:extLst>
          </p:cNvPr>
          <p:cNvCxnSpPr>
            <a:cxnSpLocks/>
          </p:cNvCxnSpPr>
          <p:nvPr/>
        </p:nvCxnSpPr>
        <p:spPr>
          <a:xfrm>
            <a:off x="5854914" y="24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Straight Connector 120">
            <a:extLst>
              <a:ext uri="{FF2B5EF4-FFF2-40B4-BE49-F238E27FC236}">
                <a16:creationId xmlns:a16="http://schemas.microsoft.com/office/drawing/2014/main" id="{60375D39-041D-AEFD-EB6F-741EF0D94634}"/>
              </a:ext>
            </a:extLst>
          </p:cNvPr>
          <p:cNvCxnSpPr>
            <a:cxnSpLocks/>
          </p:cNvCxnSpPr>
          <p:nvPr/>
        </p:nvCxnSpPr>
        <p:spPr>
          <a:xfrm>
            <a:off x="5854914" y="20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Straight Connector 121">
            <a:extLst>
              <a:ext uri="{FF2B5EF4-FFF2-40B4-BE49-F238E27FC236}">
                <a16:creationId xmlns:a16="http://schemas.microsoft.com/office/drawing/2014/main" id="{C47296F1-45BA-4CE8-12DA-74EA45087404}"/>
              </a:ext>
            </a:extLst>
          </p:cNvPr>
          <p:cNvCxnSpPr>
            <a:cxnSpLocks/>
          </p:cNvCxnSpPr>
          <p:nvPr/>
        </p:nvCxnSpPr>
        <p:spPr>
          <a:xfrm>
            <a:off x="5854914" y="171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FC45FD60-9D6A-DF80-3A60-E3BB47C995D2}"/>
              </a:ext>
            </a:extLst>
          </p:cNvPr>
          <p:cNvCxnSpPr>
            <a:cxnSpLocks/>
          </p:cNvCxnSpPr>
          <p:nvPr/>
        </p:nvCxnSpPr>
        <p:spPr>
          <a:xfrm>
            <a:off x="5854914" y="135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87D4BAAC-4DB9-9643-2EF1-3FDF92E33E74}"/>
              </a:ext>
            </a:extLst>
          </p:cNvPr>
          <p:cNvCxnSpPr>
            <a:cxnSpLocks/>
          </p:cNvCxnSpPr>
          <p:nvPr/>
        </p:nvCxnSpPr>
        <p:spPr>
          <a:xfrm>
            <a:off x="5854914" y="99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Straight Connector 124">
            <a:extLst>
              <a:ext uri="{FF2B5EF4-FFF2-40B4-BE49-F238E27FC236}">
                <a16:creationId xmlns:a16="http://schemas.microsoft.com/office/drawing/2014/main" id="{F5A709A3-87AA-D5BD-ADA3-C48B9C25A299}"/>
              </a:ext>
            </a:extLst>
          </p:cNvPr>
          <p:cNvCxnSpPr>
            <a:cxnSpLocks/>
          </p:cNvCxnSpPr>
          <p:nvPr/>
        </p:nvCxnSpPr>
        <p:spPr>
          <a:xfrm>
            <a:off x="5854914" y="63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Straight Connector 125">
            <a:extLst>
              <a:ext uri="{FF2B5EF4-FFF2-40B4-BE49-F238E27FC236}">
                <a16:creationId xmlns:a16="http://schemas.microsoft.com/office/drawing/2014/main" id="{CBCAA6C0-8BA9-AB42-7DFA-BC1E1C81EE08}"/>
              </a:ext>
            </a:extLst>
          </p:cNvPr>
          <p:cNvCxnSpPr>
            <a:cxnSpLocks/>
          </p:cNvCxnSpPr>
          <p:nvPr/>
        </p:nvCxnSpPr>
        <p:spPr>
          <a:xfrm>
            <a:off x="5854914" y="273000"/>
            <a:ext cx="20782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Straight Connector 126">
            <a:extLst>
              <a:ext uri="{FF2B5EF4-FFF2-40B4-BE49-F238E27FC236}">
                <a16:creationId xmlns:a16="http://schemas.microsoft.com/office/drawing/2014/main" id="{0C0A9F70-CCAA-EC22-8C8A-5DF08EAFD69D}"/>
              </a:ext>
            </a:extLst>
          </p:cNvPr>
          <p:cNvCxnSpPr>
            <a:cxnSpLocks/>
          </p:cNvCxnSpPr>
          <p:nvPr/>
        </p:nvCxnSpPr>
        <p:spPr>
          <a:xfrm>
            <a:off x="189000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Connector 136">
            <a:extLst>
              <a:ext uri="{FF2B5EF4-FFF2-40B4-BE49-F238E27FC236}">
                <a16:creationId xmlns:a16="http://schemas.microsoft.com/office/drawing/2014/main" id="{D87E1B43-EF87-7ED7-D454-9C69B82580B3}"/>
              </a:ext>
            </a:extLst>
          </p:cNvPr>
          <p:cNvCxnSpPr>
            <a:cxnSpLocks/>
          </p:cNvCxnSpPr>
          <p:nvPr/>
        </p:nvCxnSpPr>
        <p:spPr>
          <a:xfrm>
            <a:off x="54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Connector 137">
            <a:extLst>
              <a:ext uri="{FF2B5EF4-FFF2-40B4-BE49-F238E27FC236}">
                <a16:creationId xmlns:a16="http://schemas.microsoft.com/office/drawing/2014/main" id="{74BB1C11-5255-A57A-E1F1-0989E14C72A4}"/>
              </a:ext>
            </a:extLst>
          </p:cNvPr>
          <p:cNvCxnSpPr>
            <a:cxnSpLocks/>
          </p:cNvCxnSpPr>
          <p:nvPr/>
        </p:nvCxnSpPr>
        <p:spPr>
          <a:xfrm>
            <a:off x="90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Connector 138">
            <a:extLst>
              <a:ext uri="{FF2B5EF4-FFF2-40B4-BE49-F238E27FC236}">
                <a16:creationId xmlns:a16="http://schemas.microsoft.com/office/drawing/2014/main" id="{385387F8-CA17-2317-A669-E9AE7FC481AF}"/>
              </a:ext>
            </a:extLst>
          </p:cNvPr>
          <p:cNvCxnSpPr>
            <a:cxnSpLocks/>
          </p:cNvCxnSpPr>
          <p:nvPr/>
        </p:nvCxnSpPr>
        <p:spPr>
          <a:xfrm>
            <a:off x="126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33FEC564-6A40-2564-3AA9-AC81600B0F42}"/>
              </a:ext>
            </a:extLst>
          </p:cNvPr>
          <p:cNvCxnSpPr>
            <a:cxnSpLocks/>
          </p:cNvCxnSpPr>
          <p:nvPr/>
        </p:nvCxnSpPr>
        <p:spPr>
          <a:xfrm>
            <a:off x="162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Straight Connector 140">
            <a:extLst>
              <a:ext uri="{FF2B5EF4-FFF2-40B4-BE49-F238E27FC236}">
                <a16:creationId xmlns:a16="http://schemas.microsoft.com/office/drawing/2014/main" id="{E38BC02D-04FF-493D-975F-82343B708C03}"/>
              </a:ext>
            </a:extLst>
          </p:cNvPr>
          <p:cNvCxnSpPr>
            <a:cxnSpLocks/>
          </p:cNvCxnSpPr>
          <p:nvPr/>
        </p:nvCxnSpPr>
        <p:spPr>
          <a:xfrm>
            <a:off x="198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A6492E6D-AB06-EB24-2C92-A5D70500300B}"/>
              </a:ext>
            </a:extLst>
          </p:cNvPr>
          <p:cNvCxnSpPr>
            <a:cxnSpLocks/>
          </p:cNvCxnSpPr>
          <p:nvPr/>
        </p:nvCxnSpPr>
        <p:spPr>
          <a:xfrm>
            <a:off x="234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CC8FAE85-4617-E11F-4036-254D1B23C53C}"/>
              </a:ext>
            </a:extLst>
          </p:cNvPr>
          <p:cNvCxnSpPr>
            <a:cxnSpLocks/>
          </p:cNvCxnSpPr>
          <p:nvPr/>
        </p:nvCxnSpPr>
        <p:spPr>
          <a:xfrm>
            <a:off x="270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Connector 143">
            <a:extLst>
              <a:ext uri="{FF2B5EF4-FFF2-40B4-BE49-F238E27FC236}">
                <a16:creationId xmlns:a16="http://schemas.microsoft.com/office/drawing/2014/main" id="{9C807A83-ACE9-BFAE-6B69-539FFCCA8845}"/>
              </a:ext>
            </a:extLst>
          </p:cNvPr>
          <p:cNvCxnSpPr>
            <a:cxnSpLocks/>
          </p:cNvCxnSpPr>
          <p:nvPr/>
        </p:nvCxnSpPr>
        <p:spPr>
          <a:xfrm>
            <a:off x="306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A216140E-441E-06BA-2555-6CDC7DE1DF12}"/>
              </a:ext>
            </a:extLst>
          </p:cNvPr>
          <p:cNvCxnSpPr>
            <a:cxnSpLocks/>
          </p:cNvCxnSpPr>
          <p:nvPr/>
        </p:nvCxnSpPr>
        <p:spPr>
          <a:xfrm>
            <a:off x="342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6" name="Straight Connector 145">
            <a:extLst>
              <a:ext uri="{FF2B5EF4-FFF2-40B4-BE49-F238E27FC236}">
                <a16:creationId xmlns:a16="http://schemas.microsoft.com/office/drawing/2014/main" id="{7525CD85-B572-9107-2B7D-7405B36D3369}"/>
              </a:ext>
            </a:extLst>
          </p:cNvPr>
          <p:cNvCxnSpPr>
            <a:cxnSpLocks/>
          </p:cNvCxnSpPr>
          <p:nvPr/>
        </p:nvCxnSpPr>
        <p:spPr>
          <a:xfrm>
            <a:off x="378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Straight Connector 146">
            <a:extLst>
              <a:ext uri="{FF2B5EF4-FFF2-40B4-BE49-F238E27FC236}">
                <a16:creationId xmlns:a16="http://schemas.microsoft.com/office/drawing/2014/main" id="{1E8BE3D0-66CB-3F00-E134-BD26BA61D4B0}"/>
              </a:ext>
            </a:extLst>
          </p:cNvPr>
          <p:cNvCxnSpPr>
            <a:cxnSpLocks/>
          </p:cNvCxnSpPr>
          <p:nvPr/>
        </p:nvCxnSpPr>
        <p:spPr>
          <a:xfrm>
            <a:off x="414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Straight Connector 147">
            <a:extLst>
              <a:ext uri="{FF2B5EF4-FFF2-40B4-BE49-F238E27FC236}">
                <a16:creationId xmlns:a16="http://schemas.microsoft.com/office/drawing/2014/main" id="{EA6D70D4-5880-172D-F761-329F736B844F}"/>
              </a:ext>
            </a:extLst>
          </p:cNvPr>
          <p:cNvCxnSpPr>
            <a:cxnSpLocks/>
          </p:cNvCxnSpPr>
          <p:nvPr/>
        </p:nvCxnSpPr>
        <p:spPr>
          <a:xfrm>
            <a:off x="450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Straight Connector 148">
            <a:extLst>
              <a:ext uri="{FF2B5EF4-FFF2-40B4-BE49-F238E27FC236}">
                <a16:creationId xmlns:a16="http://schemas.microsoft.com/office/drawing/2014/main" id="{35A79866-DA92-333C-7630-6218D709F66D}"/>
              </a:ext>
            </a:extLst>
          </p:cNvPr>
          <p:cNvCxnSpPr>
            <a:cxnSpLocks/>
          </p:cNvCxnSpPr>
          <p:nvPr/>
        </p:nvCxnSpPr>
        <p:spPr>
          <a:xfrm>
            <a:off x="486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Straight Connector 149">
            <a:extLst>
              <a:ext uri="{FF2B5EF4-FFF2-40B4-BE49-F238E27FC236}">
                <a16:creationId xmlns:a16="http://schemas.microsoft.com/office/drawing/2014/main" id="{52B29496-F638-D34D-D417-481F8D4BC586}"/>
              </a:ext>
            </a:extLst>
          </p:cNvPr>
          <p:cNvCxnSpPr>
            <a:cxnSpLocks/>
          </p:cNvCxnSpPr>
          <p:nvPr/>
        </p:nvCxnSpPr>
        <p:spPr>
          <a:xfrm>
            <a:off x="5229001" y="918300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8226D20A-F2E1-289F-1076-758D02FCA94E}"/>
              </a:ext>
            </a:extLst>
          </p:cNvPr>
          <p:cNvCxnSpPr>
            <a:cxnSpLocks/>
          </p:cNvCxnSpPr>
          <p:nvPr/>
        </p:nvCxnSpPr>
        <p:spPr>
          <a:xfrm>
            <a:off x="5589000" y="9185764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>
            <a:extLst>
              <a:ext uri="{FF2B5EF4-FFF2-40B4-BE49-F238E27FC236}">
                <a16:creationId xmlns:a16="http://schemas.microsoft.com/office/drawing/2014/main" id="{F96A165D-550E-0364-7B4A-04A1D2B83BD3}"/>
              </a:ext>
            </a:extLst>
          </p:cNvPr>
          <p:cNvSpPr txBox="1"/>
          <p:nvPr/>
        </p:nvSpPr>
        <p:spPr>
          <a:xfrm rot="16200000">
            <a:off x="5318999" y="9381016"/>
            <a:ext cx="540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0,1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69CDF96-A557-B2B8-8F0F-ADB4D24DEB61}"/>
              </a:ext>
            </a:extLst>
          </p:cNvPr>
          <p:cNvSpPr txBox="1"/>
          <p:nvPr/>
        </p:nvSpPr>
        <p:spPr>
          <a:xfrm rot="16200000">
            <a:off x="4954467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0,2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F1496CD1-0A69-6BFF-F2C6-F56C5FECF91A}"/>
              </a:ext>
            </a:extLst>
          </p:cNvPr>
          <p:cNvSpPr txBox="1"/>
          <p:nvPr/>
        </p:nvSpPr>
        <p:spPr>
          <a:xfrm rot="16200000">
            <a:off x="4593199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0,3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A2EB668-2B09-4B49-45BE-7AD86CA2A0CE}"/>
              </a:ext>
            </a:extLst>
          </p:cNvPr>
          <p:cNvSpPr txBox="1"/>
          <p:nvPr/>
        </p:nvSpPr>
        <p:spPr>
          <a:xfrm rot="16200000">
            <a:off x="424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0,4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CFCAD84A-0E5E-B267-E40B-5A18EA5B23C1}"/>
              </a:ext>
            </a:extLst>
          </p:cNvPr>
          <p:cNvSpPr txBox="1"/>
          <p:nvPr/>
        </p:nvSpPr>
        <p:spPr>
          <a:xfrm rot="16200000">
            <a:off x="388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0,5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264562B0-42A1-6B4B-16A4-644B503DD2C3}"/>
              </a:ext>
            </a:extLst>
          </p:cNvPr>
          <p:cNvSpPr txBox="1"/>
          <p:nvPr/>
        </p:nvSpPr>
        <p:spPr>
          <a:xfrm rot="16200000">
            <a:off x="352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0,6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209BFB5-ED2B-F878-8761-D8031F8328FF}"/>
              </a:ext>
            </a:extLst>
          </p:cNvPr>
          <p:cNvSpPr txBox="1"/>
          <p:nvPr/>
        </p:nvSpPr>
        <p:spPr>
          <a:xfrm rot="16200000">
            <a:off x="316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0,7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A1722F47-371A-4688-B420-B04692FF5A07}"/>
              </a:ext>
            </a:extLst>
          </p:cNvPr>
          <p:cNvSpPr txBox="1"/>
          <p:nvPr/>
        </p:nvSpPr>
        <p:spPr>
          <a:xfrm rot="16200000">
            <a:off x="280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0,8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0FCE2136-B356-382C-89F3-3301F7064444}"/>
              </a:ext>
            </a:extLst>
          </p:cNvPr>
          <p:cNvSpPr txBox="1"/>
          <p:nvPr/>
        </p:nvSpPr>
        <p:spPr>
          <a:xfrm rot="16200000">
            <a:off x="244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0,9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FE76B09D-19E4-A1F7-B634-E8887BE7A592}"/>
              </a:ext>
            </a:extLst>
          </p:cNvPr>
          <p:cNvSpPr txBox="1"/>
          <p:nvPr/>
        </p:nvSpPr>
        <p:spPr>
          <a:xfrm rot="16200000">
            <a:off x="208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1,0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2A1AFE91-CFC3-7DC6-E776-D8B927047B27}"/>
              </a:ext>
            </a:extLst>
          </p:cNvPr>
          <p:cNvSpPr txBox="1"/>
          <p:nvPr/>
        </p:nvSpPr>
        <p:spPr>
          <a:xfrm rot="16200000">
            <a:off x="172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1,1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A409D6D-1FCB-CE0C-42A8-73351B23ACB4}"/>
              </a:ext>
            </a:extLst>
          </p:cNvPr>
          <p:cNvSpPr txBox="1"/>
          <p:nvPr/>
        </p:nvSpPr>
        <p:spPr>
          <a:xfrm rot="16200000">
            <a:off x="136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1,2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7CF40613-BFBD-6241-F99F-C9F87EBFAF4C}"/>
              </a:ext>
            </a:extLst>
          </p:cNvPr>
          <p:cNvSpPr txBox="1"/>
          <p:nvPr/>
        </p:nvSpPr>
        <p:spPr>
          <a:xfrm rot="16200000">
            <a:off x="100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1,3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D8CCAD1B-F992-5E76-BCD2-92DE7B4AE46A}"/>
              </a:ext>
            </a:extLst>
          </p:cNvPr>
          <p:cNvSpPr txBox="1"/>
          <p:nvPr/>
        </p:nvSpPr>
        <p:spPr>
          <a:xfrm rot="16200000">
            <a:off x="64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1,4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AC8C8CFC-B2F8-6F21-E736-B3911273C55F}"/>
              </a:ext>
            </a:extLst>
          </p:cNvPr>
          <p:cNvSpPr txBox="1"/>
          <p:nvPr/>
        </p:nvSpPr>
        <p:spPr>
          <a:xfrm rot="16200000">
            <a:off x="282532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1,5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4526170A-357E-D9D5-287C-9BF00D0660DC}"/>
              </a:ext>
            </a:extLst>
          </p:cNvPr>
          <p:cNvSpPr txBox="1"/>
          <p:nvPr/>
        </p:nvSpPr>
        <p:spPr>
          <a:xfrm rot="16200000">
            <a:off x="-77468" y="9381016"/>
            <a:ext cx="5422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/>
              <a:t>1,6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65FC386E-3F88-AC78-194B-D362840E642B}"/>
              </a:ext>
            </a:extLst>
          </p:cNvPr>
          <p:cNvSpPr txBox="1"/>
          <p:nvPr/>
        </p:nvSpPr>
        <p:spPr>
          <a:xfrm rot="16200000">
            <a:off x="6027090" y="8369752"/>
            <a:ext cx="5495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100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6535966C-FA58-EF43-D2FD-79D629659F3E}"/>
              </a:ext>
            </a:extLst>
          </p:cNvPr>
          <p:cNvSpPr txBox="1"/>
          <p:nvPr/>
        </p:nvSpPr>
        <p:spPr>
          <a:xfrm rot="16200000">
            <a:off x="6029473" y="7659750"/>
            <a:ext cx="5447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200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11FFEAE5-6FD2-1AE6-1CC5-C3DA5019F348}"/>
              </a:ext>
            </a:extLst>
          </p:cNvPr>
          <p:cNvSpPr txBox="1"/>
          <p:nvPr/>
        </p:nvSpPr>
        <p:spPr>
          <a:xfrm rot="16200000">
            <a:off x="6029471" y="6932132"/>
            <a:ext cx="5447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300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6A1719E4-2BA3-74C8-1FB3-0021EF592B8E}"/>
              </a:ext>
            </a:extLst>
          </p:cNvPr>
          <p:cNvSpPr txBox="1"/>
          <p:nvPr/>
        </p:nvSpPr>
        <p:spPr>
          <a:xfrm rot="16200000">
            <a:off x="6029477" y="6222602"/>
            <a:ext cx="54474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400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D39DEEB8-0E22-C2B9-537D-0B7B069A0B12}"/>
              </a:ext>
            </a:extLst>
          </p:cNvPr>
          <p:cNvSpPr txBox="1"/>
          <p:nvPr/>
        </p:nvSpPr>
        <p:spPr>
          <a:xfrm rot="16200000">
            <a:off x="6029478" y="5496884"/>
            <a:ext cx="5447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500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ADC77ADE-4AD7-28E7-C5FD-CA55A6A97FD8}"/>
              </a:ext>
            </a:extLst>
          </p:cNvPr>
          <p:cNvSpPr txBox="1"/>
          <p:nvPr/>
        </p:nvSpPr>
        <p:spPr>
          <a:xfrm rot="16200000">
            <a:off x="6029479" y="4772120"/>
            <a:ext cx="5447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600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94CF5CF5-D03D-E4AE-8C6F-C00C51B18024}"/>
              </a:ext>
            </a:extLst>
          </p:cNvPr>
          <p:cNvSpPr txBox="1"/>
          <p:nvPr/>
        </p:nvSpPr>
        <p:spPr>
          <a:xfrm rot="16200000">
            <a:off x="6029481" y="4064501"/>
            <a:ext cx="5447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700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44A962A0-4D51-4474-9A10-9B37328153D5}"/>
              </a:ext>
            </a:extLst>
          </p:cNvPr>
          <p:cNvSpPr txBox="1"/>
          <p:nvPr/>
        </p:nvSpPr>
        <p:spPr>
          <a:xfrm rot="16200000">
            <a:off x="6029483" y="3332070"/>
            <a:ext cx="5447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800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C1916FBA-603B-61C3-5302-A5F2D409B7DB}"/>
              </a:ext>
            </a:extLst>
          </p:cNvPr>
          <p:cNvSpPr txBox="1"/>
          <p:nvPr/>
        </p:nvSpPr>
        <p:spPr>
          <a:xfrm rot="16200000">
            <a:off x="6029484" y="2615915"/>
            <a:ext cx="5447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900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C1A1744B-00B9-B4E9-26A1-CFEA0B9813D5}"/>
              </a:ext>
            </a:extLst>
          </p:cNvPr>
          <p:cNvSpPr txBox="1"/>
          <p:nvPr/>
        </p:nvSpPr>
        <p:spPr>
          <a:xfrm rot="16200000">
            <a:off x="5942335" y="1900205"/>
            <a:ext cx="7190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1000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5CD5305A-9912-E3BF-8892-ED2A9DB37D2B}"/>
              </a:ext>
            </a:extLst>
          </p:cNvPr>
          <p:cNvSpPr txBox="1"/>
          <p:nvPr/>
        </p:nvSpPr>
        <p:spPr>
          <a:xfrm rot="16200000">
            <a:off x="5951839" y="1185944"/>
            <a:ext cx="7000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1100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F5B517E3-88D2-F900-6553-E7DC21E14054}"/>
              </a:ext>
            </a:extLst>
          </p:cNvPr>
          <p:cNvSpPr txBox="1"/>
          <p:nvPr/>
        </p:nvSpPr>
        <p:spPr>
          <a:xfrm rot="16200000">
            <a:off x="5951839" y="458321"/>
            <a:ext cx="7000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dirty="0"/>
              <a:t>1200</a:t>
            </a:r>
          </a:p>
        </p:txBody>
      </p:sp>
    </p:spTree>
    <p:extLst>
      <p:ext uri="{BB962C8B-B14F-4D97-AF65-F5344CB8AC3E}">
        <p14:creationId xmlns:p14="http://schemas.microsoft.com/office/powerpoint/2010/main" val="38793232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69</TotalTime>
  <Words>507</Words>
  <Application>Microsoft Office PowerPoint</Application>
  <PresentationFormat>A4 Paper (210x297 mm)</PresentationFormat>
  <Paragraphs>133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Arial</vt:lpstr>
      <vt:lpstr>Bradley Hand ITC</vt:lpstr>
      <vt:lpstr>Calibri</vt:lpstr>
      <vt:lpstr>Calibri Light</vt:lpstr>
      <vt:lpstr>Cambria Math</vt:lpstr>
      <vt:lpstr>Imprint MT Shadow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Peter Muller Tribler</dc:creator>
  <cp:lastModifiedBy>Peter Muller Tribler</cp:lastModifiedBy>
  <cp:revision>1</cp:revision>
  <dcterms:created xsi:type="dcterms:W3CDTF">2023-11-07T16:18:19Z</dcterms:created>
  <dcterms:modified xsi:type="dcterms:W3CDTF">2024-06-23T12:40:14Z</dcterms:modified>
</cp:coreProperties>
</file>

<file path=docProps/thumbnail.jpeg>
</file>