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5" r:id="rId3"/>
    <p:sldId id="266" r:id="rId4"/>
    <p:sldId id="267" r:id="rId5"/>
    <p:sldId id="268" r:id="rId6"/>
    <p:sldId id="269" r:id="rId7"/>
    <p:sldId id="270" r:id="rId8"/>
    <p:sldId id="271" r:id="rId9"/>
    <p:sldId id="272" r:id="rId10"/>
    <p:sldId id="273" r:id="rId11"/>
    <p:sldId id="274" r:id="rId12"/>
  </p:sldIdLst>
  <p:sldSz cx="12192000" cy="107997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llemlayout 2 - Markering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Ingen typografi, intet gitter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37" d="100"/>
          <a:sy n="37" d="100"/>
        </p:scale>
        <p:origin x="161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45000" cy="450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767462"/>
            <a:ext cx="10363200" cy="3759917"/>
          </a:xfrm>
        </p:spPr>
        <p:txBody>
          <a:bodyPr anchor="b"/>
          <a:lstStyle>
            <a:lvl1pPr algn="ctr">
              <a:defRPr sz="8000"/>
            </a:lvl1pPr>
          </a:lstStyle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5672376"/>
            <a:ext cx="9144000" cy="2607442"/>
          </a:xfrm>
        </p:spPr>
        <p:txBody>
          <a:bodyPr/>
          <a:lstStyle>
            <a:lvl1pPr marL="0" indent="0" algn="ctr">
              <a:buNone/>
              <a:defRPr sz="3200"/>
            </a:lvl1pPr>
            <a:lvl2pPr marL="609585" indent="0" algn="ctr">
              <a:buNone/>
              <a:defRPr sz="2667"/>
            </a:lvl2pPr>
            <a:lvl3pPr marL="1219170" indent="0" algn="ctr">
              <a:buNone/>
              <a:defRPr sz="2400"/>
            </a:lvl3pPr>
            <a:lvl4pPr marL="1828754" indent="0" algn="ctr">
              <a:buNone/>
              <a:defRPr sz="2133"/>
            </a:lvl4pPr>
            <a:lvl5pPr marL="2438339" indent="0" algn="ctr">
              <a:buNone/>
              <a:defRPr sz="2133"/>
            </a:lvl5pPr>
            <a:lvl6pPr marL="3047924" indent="0" algn="ctr">
              <a:buNone/>
              <a:defRPr sz="2133"/>
            </a:lvl6pPr>
            <a:lvl7pPr marL="3657509" indent="0" algn="ctr">
              <a:buNone/>
              <a:defRPr sz="2133"/>
            </a:lvl7pPr>
            <a:lvl8pPr marL="4267093" indent="0" algn="ctr">
              <a:buNone/>
              <a:defRPr sz="2133"/>
            </a:lvl8pPr>
            <a:lvl9pPr marL="4876678" indent="0" algn="ctr">
              <a:buNone/>
              <a:defRPr sz="2133"/>
            </a:lvl9pPr>
          </a:lstStyle>
          <a:p>
            <a:r>
              <a:rPr lang="da-DK"/>
              <a:t>Klik for at redigere undertiteltypografien i masteren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0532232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777828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574987"/>
            <a:ext cx="2628900" cy="9152300"/>
          </a:xfrm>
        </p:spPr>
        <p:txBody>
          <a:bodyPr vert="eaVert"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574987"/>
            <a:ext cx="7734300" cy="9152300"/>
          </a:xfrm>
        </p:spPr>
        <p:txBody>
          <a:bodyPr vert="eaVert"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6561907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3908125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2692444"/>
            <a:ext cx="10515600" cy="4492401"/>
          </a:xfrm>
        </p:spPr>
        <p:txBody>
          <a:bodyPr anchor="b"/>
          <a:lstStyle>
            <a:lvl1pPr>
              <a:defRPr sz="8000"/>
            </a:lvl1pPr>
          </a:lstStyle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7227345"/>
            <a:ext cx="10515600" cy="2362447"/>
          </a:xfrm>
        </p:spPr>
        <p:txBody>
          <a:bodyPr/>
          <a:lstStyle>
            <a:lvl1pPr marL="0" indent="0">
              <a:buNone/>
              <a:defRPr sz="3200">
                <a:solidFill>
                  <a:schemeClr val="tx1"/>
                </a:solidFill>
              </a:defRPr>
            </a:lvl1pPr>
            <a:lvl2pPr marL="609585" indent="0">
              <a:buNone/>
              <a:defRPr sz="2667">
                <a:solidFill>
                  <a:schemeClr val="tx1">
                    <a:tint val="75000"/>
                  </a:schemeClr>
                </a:solidFill>
              </a:defRPr>
            </a:lvl2pPr>
            <a:lvl3pPr marL="121917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3pPr>
            <a:lvl4pPr marL="182875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4pPr>
            <a:lvl5pPr marL="243833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5pPr>
            <a:lvl6pPr marL="304792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6pPr>
            <a:lvl7pPr marL="365750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7pPr>
            <a:lvl8pPr marL="4267093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8pPr>
            <a:lvl9pPr marL="487667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/>
              <a:t>Klik for at redigere teksttypografierne i masteren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748767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2874937"/>
            <a:ext cx="5181600" cy="6852350"/>
          </a:xfrm>
        </p:spPr>
        <p:txBody>
          <a:bodyPr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2874937"/>
            <a:ext cx="5181600" cy="6852350"/>
          </a:xfrm>
        </p:spPr>
        <p:txBody>
          <a:bodyPr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086133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574990"/>
            <a:ext cx="10515600" cy="2087455"/>
          </a:xfrm>
        </p:spPr>
        <p:txBody>
          <a:bodyPr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2647443"/>
            <a:ext cx="5157787" cy="1297471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da-DK"/>
              <a:t>Klik for at redigere teksttypografierne i masteren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3944914"/>
            <a:ext cx="5157787" cy="5802373"/>
          </a:xfrm>
        </p:spPr>
        <p:txBody>
          <a:bodyPr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2647443"/>
            <a:ext cx="5183188" cy="1297471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da-DK"/>
              <a:t>Klik for at redigere teksttypografierne i masteren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3944914"/>
            <a:ext cx="5183188" cy="5802373"/>
          </a:xfrm>
        </p:spPr>
        <p:txBody>
          <a:bodyPr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6204644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166472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0387993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719984"/>
            <a:ext cx="3932237" cy="2519945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1554968"/>
            <a:ext cx="6172200" cy="7674832"/>
          </a:xfrm>
        </p:spPr>
        <p:txBody>
          <a:bodyPr/>
          <a:lstStyle>
            <a:lvl1pPr>
              <a:defRPr sz="4267"/>
            </a:lvl1pPr>
            <a:lvl2pPr>
              <a:defRPr sz="3733"/>
            </a:lvl2pPr>
            <a:lvl3pPr>
              <a:defRPr sz="3200"/>
            </a:lvl3pPr>
            <a:lvl4pPr>
              <a:defRPr sz="2667"/>
            </a:lvl4pPr>
            <a:lvl5pPr>
              <a:defRPr sz="2667"/>
            </a:lvl5pPr>
            <a:lvl6pPr>
              <a:defRPr sz="2667"/>
            </a:lvl6pPr>
            <a:lvl7pPr>
              <a:defRPr sz="2667"/>
            </a:lvl7pPr>
            <a:lvl8pPr>
              <a:defRPr sz="2667"/>
            </a:lvl8pPr>
            <a:lvl9pPr>
              <a:defRPr sz="2667"/>
            </a:lvl9pPr>
          </a:lstStyle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3239929"/>
            <a:ext cx="3932237" cy="6002369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da-DK"/>
              <a:t>Klik for at redigere teksttypografierne i masteren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7879100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719984"/>
            <a:ext cx="3932237" cy="2519945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1554968"/>
            <a:ext cx="6172200" cy="7674832"/>
          </a:xfrm>
        </p:spPr>
        <p:txBody>
          <a:bodyPr anchor="t"/>
          <a:lstStyle>
            <a:lvl1pPr marL="0" indent="0">
              <a:buNone/>
              <a:defRPr sz="4267"/>
            </a:lvl1pPr>
            <a:lvl2pPr marL="609585" indent="0">
              <a:buNone/>
              <a:defRPr sz="3733"/>
            </a:lvl2pPr>
            <a:lvl3pPr marL="1219170" indent="0">
              <a:buNone/>
              <a:defRPr sz="3200"/>
            </a:lvl3pPr>
            <a:lvl4pPr marL="1828754" indent="0">
              <a:buNone/>
              <a:defRPr sz="2667"/>
            </a:lvl4pPr>
            <a:lvl5pPr marL="2438339" indent="0">
              <a:buNone/>
              <a:defRPr sz="2667"/>
            </a:lvl5pPr>
            <a:lvl6pPr marL="3047924" indent="0">
              <a:buNone/>
              <a:defRPr sz="2667"/>
            </a:lvl6pPr>
            <a:lvl7pPr marL="3657509" indent="0">
              <a:buNone/>
              <a:defRPr sz="2667"/>
            </a:lvl7pPr>
            <a:lvl8pPr marL="4267093" indent="0">
              <a:buNone/>
              <a:defRPr sz="2667"/>
            </a:lvl8pPr>
            <a:lvl9pPr marL="4876678" indent="0">
              <a:buNone/>
              <a:defRPr sz="2667"/>
            </a:lvl9pPr>
          </a:lstStyle>
          <a:p>
            <a:r>
              <a:rPr lang="da-DK"/>
              <a:t>Klik på ikonet for at tilføje et billede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3239929"/>
            <a:ext cx="3932237" cy="6002369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da-DK"/>
              <a:t>Klik for at redigere teksttypografierne i masteren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144900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574990"/>
            <a:ext cx="10515600" cy="2087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2874937"/>
            <a:ext cx="10515600" cy="68523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10009783"/>
            <a:ext cx="2743200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10009783"/>
            <a:ext cx="4114800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10009783"/>
            <a:ext cx="2743200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034632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219170" rtl="0" eaLnBrk="1" latinLnBrk="0" hangingPunct="1">
        <a:lnSpc>
          <a:spcPct val="90000"/>
        </a:lnSpc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792" indent="-304792" algn="l" defTabSz="1219170" rtl="0" eaLnBrk="1" latinLnBrk="0" hangingPunct="1">
        <a:lnSpc>
          <a:spcPct val="90000"/>
        </a:lnSpc>
        <a:spcBef>
          <a:spcPts val="1333"/>
        </a:spcBef>
        <a:buFont typeface="Arial" panose="020B0604020202020204" pitchFamily="34" charset="0"/>
        <a:buChar char="•"/>
        <a:defRPr sz="3733" kern="1200">
          <a:solidFill>
            <a:schemeClr val="tx1"/>
          </a:solidFill>
          <a:latin typeface="+mn-lt"/>
          <a:ea typeface="+mn-ea"/>
          <a:cs typeface="+mn-cs"/>
        </a:defRPr>
      </a:lvl1pPr>
      <a:lvl2pPr marL="91437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 1">
            <a:extLst>
              <a:ext uri="{FF2B5EF4-FFF2-40B4-BE49-F238E27FC236}">
                <a16:creationId xmlns:a16="http://schemas.microsoft.com/office/drawing/2014/main" id="{DBCF2C7D-A5C9-DDA1-70DD-5B771CBA98B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846685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001DA0D2-A038-453A-94EC-83B0800E635C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55FB1195-2AF7-42E3-854D-18579CAC1AE2}"/>
              </a:ext>
            </a:extLst>
          </p:cNvPr>
          <p:cNvCxnSpPr>
            <a:cxnSpLocks/>
            <a:endCxn id="23" idx="2"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19FCDC8E-A79C-46C9-A8DE-883A525866EB}"/>
              </a:ext>
            </a:extLst>
          </p:cNvPr>
          <p:cNvSpPr txBox="1"/>
          <p:nvPr/>
        </p:nvSpPr>
        <p:spPr>
          <a:xfrm>
            <a:off x="499681" y="129791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3783C6AF-ACFC-4D71-B2E1-C22466DD321D}"/>
              </a:ext>
            </a:extLst>
          </p:cNvPr>
          <p:cNvSpPr txBox="1"/>
          <p:nvPr/>
        </p:nvSpPr>
        <p:spPr>
          <a:xfrm>
            <a:off x="4320312" y="420383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25" name="Lige forbindelse 24">
            <a:extLst>
              <a:ext uri="{FF2B5EF4-FFF2-40B4-BE49-F238E27FC236}">
                <a16:creationId xmlns:a16="http://schemas.microsoft.com/office/drawing/2014/main" id="{4AB6581E-141F-44FD-B582-DE38B6DB5B00}"/>
              </a:ext>
            </a:extLst>
          </p:cNvPr>
          <p:cNvCxnSpPr>
            <a:cxnSpLocks/>
          </p:cNvCxnSpPr>
          <p:nvPr/>
        </p:nvCxnSpPr>
        <p:spPr>
          <a:xfrm flipV="1">
            <a:off x="1068046" y="1797803"/>
            <a:ext cx="2865532" cy="287851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Lige forbindelse 25">
            <a:extLst>
              <a:ext uri="{FF2B5EF4-FFF2-40B4-BE49-F238E27FC236}">
                <a16:creationId xmlns:a16="http://schemas.microsoft.com/office/drawing/2014/main" id="{D063909C-7572-4A82-B7A9-1FC7C85BDAEE}"/>
              </a:ext>
            </a:extLst>
          </p:cNvPr>
          <p:cNvCxnSpPr>
            <a:cxnSpLocks/>
          </p:cNvCxnSpPr>
          <p:nvPr/>
        </p:nvCxnSpPr>
        <p:spPr>
          <a:xfrm flipV="1">
            <a:off x="1033657" y="6858721"/>
            <a:ext cx="1458099" cy="214292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Lige forbindelse 27">
            <a:extLst>
              <a:ext uri="{FF2B5EF4-FFF2-40B4-BE49-F238E27FC236}">
                <a16:creationId xmlns:a16="http://schemas.microsoft.com/office/drawing/2014/main" id="{2E0885C9-132B-499B-AD64-C8424F86CFB8}"/>
              </a:ext>
            </a:extLst>
          </p:cNvPr>
          <p:cNvCxnSpPr>
            <a:cxnSpLocks/>
          </p:cNvCxnSpPr>
          <p:nvPr/>
        </p:nvCxnSpPr>
        <p:spPr>
          <a:xfrm>
            <a:off x="2483672" y="6847663"/>
            <a:ext cx="2163995" cy="287292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Lige forbindelse 30">
            <a:extLst>
              <a:ext uri="{FF2B5EF4-FFF2-40B4-BE49-F238E27FC236}">
                <a16:creationId xmlns:a16="http://schemas.microsoft.com/office/drawing/2014/main" id="{00F285FB-08A3-4B4B-831E-62756EE9D030}"/>
              </a:ext>
            </a:extLst>
          </p:cNvPr>
          <p:cNvCxnSpPr>
            <a:cxnSpLocks/>
          </p:cNvCxnSpPr>
          <p:nvPr/>
        </p:nvCxnSpPr>
        <p:spPr>
          <a:xfrm flipV="1">
            <a:off x="6842364" y="2511099"/>
            <a:ext cx="2118710" cy="215704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Lige forbindelse 32">
            <a:extLst>
              <a:ext uri="{FF2B5EF4-FFF2-40B4-BE49-F238E27FC236}">
                <a16:creationId xmlns:a16="http://schemas.microsoft.com/office/drawing/2014/main" id="{24AE7631-F939-4A40-9F11-CBA2C4D556DD}"/>
              </a:ext>
            </a:extLst>
          </p:cNvPr>
          <p:cNvCxnSpPr>
            <a:cxnSpLocks/>
          </p:cNvCxnSpPr>
          <p:nvPr/>
        </p:nvCxnSpPr>
        <p:spPr>
          <a:xfrm>
            <a:off x="8961074" y="2516141"/>
            <a:ext cx="721915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Lige forbindelse 34">
            <a:extLst>
              <a:ext uri="{FF2B5EF4-FFF2-40B4-BE49-F238E27FC236}">
                <a16:creationId xmlns:a16="http://schemas.microsoft.com/office/drawing/2014/main" id="{4080AF56-9CE6-4628-A42A-98006692D1BC}"/>
              </a:ext>
            </a:extLst>
          </p:cNvPr>
          <p:cNvCxnSpPr>
            <a:cxnSpLocks/>
          </p:cNvCxnSpPr>
          <p:nvPr/>
        </p:nvCxnSpPr>
        <p:spPr>
          <a:xfrm flipH="1" flipV="1">
            <a:off x="9688964" y="2516140"/>
            <a:ext cx="683862" cy="215907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Lige forbindelse 37">
            <a:extLst>
              <a:ext uri="{FF2B5EF4-FFF2-40B4-BE49-F238E27FC236}">
                <a16:creationId xmlns:a16="http://schemas.microsoft.com/office/drawing/2014/main" id="{5B70067B-D1E4-4942-983F-22881C8CE17A}"/>
              </a:ext>
            </a:extLst>
          </p:cNvPr>
          <p:cNvCxnSpPr>
            <a:cxnSpLocks/>
          </p:cNvCxnSpPr>
          <p:nvPr/>
        </p:nvCxnSpPr>
        <p:spPr>
          <a:xfrm flipV="1">
            <a:off x="6826831" y="7589815"/>
            <a:ext cx="1428868" cy="142856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Lige forbindelse 39">
            <a:extLst>
              <a:ext uri="{FF2B5EF4-FFF2-40B4-BE49-F238E27FC236}">
                <a16:creationId xmlns:a16="http://schemas.microsoft.com/office/drawing/2014/main" id="{BBE83B55-35C4-4050-84AD-9785DD7D1E56}"/>
              </a:ext>
            </a:extLst>
          </p:cNvPr>
          <p:cNvCxnSpPr>
            <a:cxnSpLocks/>
          </p:cNvCxnSpPr>
          <p:nvPr/>
        </p:nvCxnSpPr>
        <p:spPr>
          <a:xfrm>
            <a:off x="8257402" y="7569895"/>
            <a:ext cx="1385218" cy="298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Lige forbindelse 46">
            <a:extLst>
              <a:ext uri="{FF2B5EF4-FFF2-40B4-BE49-F238E27FC236}">
                <a16:creationId xmlns:a16="http://schemas.microsoft.com/office/drawing/2014/main" id="{781C582B-9C8A-48FE-9745-498350E09BCD}"/>
              </a:ext>
            </a:extLst>
          </p:cNvPr>
          <p:cNvCxnSpPr>
            <a:cxnSpLocks/>
          </p:cNvCxnSpPr>
          <p:nvPr/>
        </p:nvCxnSpPr>
        <p:spPr>
          <a:xfrm flipH="1" flipV="1">
            <a:off x="9652457" y="7565761"/>
            <a:ext cx="739619" cy="710673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Lige forbindelse 26">
            <a:extLst>
              <a:ext uri="{FF2B5EF4-FFF2-40B4-BE49-F238E27FC236}">
                <a16:creationId xmlns:a16="http://schemas.microsoft.com/office/drawing/2014/main" id="{F7C01254-C0EE-3A6D-4B23-4A04492E517E}"/>
              </a:ext>
            </a:extLst>
          </p:cNvPr>
          <p:cNvCxnSpPr>
            <a:cxnSpLocks/>
          </p:cNvCxnSpPr>
          <p:nvPr/>
        </p:nvCxnSpPr>
        <p:spPr>
          <a:xfrm>
            <a:off x="1759303" y="454611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Lige forbindelse 29">
            <a:extLst>
              <a:ext uri="{FF2B5EF4-FFF2-40B4-BE49-F238E27FC236}">
                <a16:creationId xmlns:a16="http://schemas.microsoft.com/office/drawing/2014/main" id="{8EBB5BAC-D4AF-3105-27A1-E508EA8C406B}"/>
              </a:ext>
            </a:extLst>
          </p:cNvPr>
          <p:cNvCxnSpPr>
            <a:cxnSpLocks/>
          </p:cNvCxnSpPr>
          <p:nvPr/>
        </p:nvCxnSpPr>
        <p:spPr>
          <a:xfrm>
            <a:off x="904773" y="395737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kstfelt 35">
            <a:extLst>
              <a:ext uri="{FF2B5EF4-FFF2-40B4-BE49-F238E27FC236}">
                <a16:creationId xmlns:a16="http://schemas.microsoft.com/office/drawing/2014/main" id="{FCF5A299-A0E4-E972-1B76-22AF527081BD}"/>
              </a:ext>
            </a:extLst>
          </p:cNvPr>
          <p:cNvSpPr txBox="1"/>
          <p:nvPr/>
        </p:nvSpPr>
        <p:spPr>
          <a:xfrm>
            <a:off x="1608556" y="4835553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37" name="Tekstfelt 36">
            <a:extLst>
              <a:ext uri="{FF2B5EF4-FFF2-40B4-BE49-F238E27FC236}">
                <a16:creationId xmlns:a16="http://schemas.microsoft.com/office/drawing/2014/main" id="{CA6B0EB5-12A0-1BC4-5D3B-40C00E5D52E2}"/>
              </a:ext>
            </a:extLst>
          </p:cNvPr>
          <p:cNvSpPr txBox="1"/>
          <p:nvPr/>
        </p:nvSpPr>
        <p:spPr>
          <a:xfrm>
            <a:off x="572826" y="371884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AB85CF46-2DB7-EFBC-4F54-244B82D50BAD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CD03424C-C41F-11F9-4E59-4FB0ACA85DAC}"/>
              </a:ext>
            </a:extLst>
          </p:cNvPr>
          <p:cNvCxnSpPr>
            <a:cxnSpLocks/>
            <a:endCxn id="43" idx="2"/>
          </p:cNvCxnSpPr>
          <p:nvPr/>
        </p:nvCxnSpPr>
        <p:spPr>
          <a:xfrm flipV="1">
            <a:off x="6797138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ECF6E362-174C-7DE1-F2C5-94E76B2891B3}"/>
              </a:ext>
            </a:extLst>
          </p:cNvPr>
          <p:cNvSpPr txBox="1"/>
          <p:nvPr/>
        </p:nvSpPr>
        <p:spPr>
          <a:xfrm>
            <a:off x="6249093" y="1295326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AB3369FF-CD20-D968-4340-79CF600605A8}"/>
              </a:ext>
            </a:extLst>
          </p:cNvPr>
          <p:cNvSpPr txBox="1"/>
          <p:nvPr/>
        </p:nvSpPr>
        <p:spPr>
          <a:xfrm>
            <a:off x="10069724" y="4201251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45" name="Lige forbindelse 44">
            <a:extLst>
              <a:ext uri="{FF2B5EF4-FFF2-40B4-BE49-F238E27FC236}">
                <a16:creationId xmlns:a16="http://schemas.microsoft.com/office/drawing/2014/main" id="{F94F81ED-3B1B-08F6-6E8A-A531385F6195}"/>
              </a:ext>
            </a:extLst>
          </p:cNvPr>
          <p:cNvCxnSpPr>
            <a:cxnSpLocks/>
          </p:cNvCxnSpPr>
          <p:nvPr/>
        </p:nvCxnSpPr>
        <p:spPr>
          <a:xfrm>
            <a:off x="7522777" y="4543532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Lige forbindelse 45">
            <a:extLst>
              <a:ext uri="{FF2B5EF4-FFF2-40B4-BE49-F238E27FC236}">
                <a16:creationId xmlns:a16="http://schemas.microsoft.com/office/drawing/2014/main" id="{FD3887ED-AF1A-F9FD-F42A-6E382F526016}"/>
              </a:ext>
            </a:extLst>
          </p:cNvPr>
          <p:cNvCxnSpPr>
            <a:cxnSpLocks/>
          </p:cNvCxnSpPr>
          <p:nvPr/>
        </p:nvCxnSpPr>
        <p:spPr>
          <a:xfrm>
            <a:off x="6654185" y="3954787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Tekstfelt 47">
            <a:extLst>
              <a:ext uri="{FF2B5EF4-FFF2-40B4-BE49-F238E27FC236}">
                <a16:creationId xmlns:a16="http://schemas.microsoft.com/office/drawing/2014/main" id="{B55C0295-8EBF-37B9-2196-E453F1D98322}"/>
              </a:ext>
            </a:extLst>
          </p:cNvPr>
          <p:cNvSpPr txBox="1"/>
          <p:nvPr/>
        </p:nvSpPr>
        <p:spPr>
          <a:xfrm>
            <a:off x="7366426" y="4831532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49" name="Tekstfelt 48">
            <a:extLst>
              <a:ext uri="{FF2B5EF4-FFF2-40B4-BE49-F238E27FC236}">
                <a16:creationId xmlns:a16="http://schemas.microsoft.com/office/drawing/2014/main" id="{73B5AC40-7D06-DA1B-2080-1AB4EFD2357C}"/>
              </a:ext>
            </a:extLst>
          </p:cNvPr>
          <p:cNvSpPr txBox="1"/>
          <p:nvPr/>
        </p:nvSpPr>
        <p:spPr>
          <a:xfrm>
            <a:off x="6322238" y="3716260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F38FBBBB-18BE-2E22-FFB5-59C50B9BFA21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C872109D-AB57-8E7C-F676-D560E9A96C3B}"/>
              </a:ext>
            </a:extLst>
          </p:cNvPr>
          <p:cNvCxnSpPr>
            <a:cxnSpLocks/>
            <a:endCxn id="57" idx="2"/>
          </p:cNvCxnSpPr>
          <p:nvPr/>
        </p:nvCxnSpPr>
        <p:spPr>
          <a:xfrm flipV="1">
            <a:off x="1039268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4421EEA3-95E1-F085-61B3-D895817AEDE9}"/>
              </a:ext>
            </a:extLst>
          </p:cNvPr>
          <p:cNvSpPr txBox="1"/>
          <p:nvPr/>
        </p:nvSpPr>
        <p:spPr>
          <a:xfrm>
            <a:off x="491223" y="634777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57" name="Tekstfelt 56">
            <a:extLst>
              <a:ext uri="{FF2B5EF4-FFF2-40B4-BE49-F238E27FC236}">
                <a16:creationId xmlns:a16="http://schemas.microsoft.com/office/drawing/2014/main" id="{F287D642-0BC8-A4CC-2148-B94C83327CFB}"/>
              </a:ext>
            </a:extLst>
          </p:cNvPr>
          <p:cNvSpPr txBox="1"/>
          <p:nvPr/>
        </p:nvSpPr>
        <p:spPr>
          <a:xfrm>
            <a:off x="4311854" y="925369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58" name="Lige forbindelse 57">
            <a:extLst>
              <a:ext uri="{FF2B5EF4-FFF2-40B4-BE49-F238E27FC236}">
                <a16:creationId xmlns:a16="http://schemas.microsoft.com/office/drawing/2014/main" id="{0F7DD677-CB60-5328-9F3B-1DED5C444179}"/>
              </a:ext>
            </a:extLst>
          </p:cNvPr>
          <p:cNvCxnSpPr>
            <a:cxnSpLocks/>
          </p:cNvCxnSpPr>
          <p:nvPr/>
        </p:nvCxnSpPr>
        <p:spPr>
          <a:xfrm>
            <a:off x="1781841" y="959597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Lige forbindelse 58">
            <a:extLst>
              <a:ext uri="{FF2B5EF4-FFF2-40B4-BE49-F238E27FC236}">
                <a16:creationId xmlns:a16="http://schemas.microsoft.com/office/drawing/2014/main" id="{E4516F92-3167-1D5C-9481-7242D83FB438}"/>
              </a:ext>
            </a:extLst>
          </p:cNvPr>
          <p:cNvCxnSpPr>
            <a:cxnSpLocks/>
          </p:cNvCxnSpPr>
          <p:nvPr/>
        </p:nvCxnSpPr>
        <p:spPr>
          <a:xfrm>
            <a:off x="896315" y="900723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0" name="Tekstfelt 59">
            <a:extLst>
              <a:ext uri="{FF2B5EF4-FFF2-40B4-BE49-F238E27FC236}">
                <a16:creationId xmlns:a16="http://schemas.microsoft.com/office/drawing/2014/main" id="{EB60AF93-CB75-8ED7-059B-C2F1FAA67049}"/>
              </a:ext>
            </a:extLst>
          </p:cNvPr>
          <p:cNvSpPr txBox="1"/>
          <p:nvPr/>
        </p:nvSpPr>
        <p:spPr>
          <a:xfrm>
            <a:off x="1598931" y="988397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61" name="Tekstfelt 60">
            <a:extLst>
              <a:ext uri="{FF2B5EF4-FFF2-40B4-BE49-F238E27FC236}">
                <a16:creationId xmlns:a16="http://schemas.microsoft.com/office/drawing/2014/main" id="{7F0AEA55-AB8E-3A72-75DC-330EA8D3838B}"/>
              </a:ext>
            </a:extLst>
          </p:cNvPr>
          <p:cNvSpPr txBox="1"/>
          <p:nvPr/>
        </p:nvSpPr>
        <p:spPr>
          <a:xfrm>
            <a:off x="564368" y="876870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D339CD18-13D2-FDA1-8A3F-3DB8F3996030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9BC75F00-18D8-B5B3-6774-9A9FA5F9867F}"/>
              </a:ext>
            </a:extLst>
          </p:cNvPr>
          <p:cNvCxnSpPr>
            <a:cxnSpLocks/>
            <a:endCxn id="68" idx="2"/>
          </p:cNvCxnSpPr>
          <p:nvPr/>
        </p:nvCxnSpPr>
        <p:spPr>
          <a:xfrm flipV="1">
            <a:off x="6803212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F36270F2-2A64-2A63-2C89-BB128E3EECCB}"/>
              </a:ext>
            </a:extLst>
          </p:cNvPr>
          <p:cNvSpPr txBox="1"/>
          <p:nvPr/>
        </p:nvSpPr>
        <p:spPr>
          <a:xfrm>
            <a:off x="6255167" y="6336541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68" name="Tekstfelt 67">
            <a:extLst>
              <a:ext uri="{FF2B5EF4-FFF2-40B4-BE49-F238E27FC236}">
                <a16:creationId xmlns:a16="http://schemas.microsoft.com/office/drawing/2014/main" id="{0279EB5C-92E5-98FD-0B7D-E09C891283B3}"/>
              </a:ext>
            </a:extLst>
          </p:cNvPr>
          <p:cNvSpPr txBox="1"/>
          <p:nvPr/>
        </p:nvSpPr>
        <p:spPr>
          <a:xfrm>
            <a:off x="10075798" y="9242466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69" name="Lige forbindelse 68">
            <a:extLst>
              <a:ext uri="{FF2B5EF4-FFF2-40B4-BE49-F238E27FC236}">
                <a16:creationId xmlns:a16="http://schemas.microsoft.com/office/drawing/2014/main" id="{E2846E35-D716-D228-7169-C59400B54A45}"/>
              </a:ext>
            </a:extLst>
          </p:cNvPr>
          <p:cNvCxnSpPr>
            <a:cxnSpLocks/>
          </p:cNvCxnSpPr>
          <p:nvPr/>
        </p:nvCxnSpPr>
        <p:spPr>
          <a:xfrm>
            <a:off x="7545785" y="9584747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Lige forbindelse 69">
            <a:extLst>
              <a:ext uri="{FF2B5EF4-FFF2-40B4-BE49-F238E27FC236}">
                <a16:creationId xmlns:a16="http://schemas.microsoft.com/office/drawing/2014/main" id="{4F5D8612-E6B0-4678-5A79-F891E986B358}"/>
              </a:ext>
            </a:extLst>
          </p:cNvPr>
          <p:cNvCxnSpPr>
            <a:cxnSpLocks/>
          </p:cNvCxnSpPr>
          <p:nvPr/>
        </p:nvCxnSpPr>
        <p:spPr>
          <a:xfrm>
            <a:off x="6660259" y="8996002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1" name="Tekstfelt 70">
            <a:extLst>
              <a:ext uri="{FF2B5EF4-FFF2-40B4-BE49-F238E27FC236}">
                <a16:creationId xmlns:a16="http://schemas.microsoft.com/office/drawing/2014/main" id="{82E3186C-B354-0EC3-DC8B-4D9AF98395B4}"/>
              </a:ext>
            </a:extLst>
          </p:cNvPr>
          <p:cNvSpPr txBox="1"/>
          <p:nvPr/>
        </p:nvSpPr>
        <p:spPr>
          <a:xfrm>
            <a:off x="7382125" y="9872747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72" name="Tekstfelt 71">
            <a:extLst>
              <a:ext uri="{FF2B5EF4-FFF2-40B4-BE49-F238E27FC236}">
                <a16:creationId xmlns:a16="http://schemas.microsoft.com/office/drawing/2014/main" id="{3DDF2E9A-3AFC-89E8-8796-05FEA311FBFD}"/>
              </a:ext>
            </a:extLst>
          </p:cNvPr>
          <p:cNvSpPr txBox="1"/>
          <p:nvPr/>
        </p:nvSpPr>
        <p:spPr>
          <a:xfrm>
            <a:off x="6328312" y="8757475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6814951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C93852A-E5EA-DBAA-B6C4-E8478F050A8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204436E6-DC54-69A4-005B-0DA9FF0AE5B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27C35750-D75F-5681-6930-663B9C59A1EC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9DF460A2-D5D5-9EA2-FAFB-8DCCE574D652}"/>
              </a:ext>
            </a:extLst>
          </p:cNvPr>
          <p:cNvCxnSpPr>
            <a:cxnSpLocks/>
            <a:endCxn id="23" idx="2"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C74BD3A6-80C7-A10B-B39C-170383FDD55C}"/>
              </a:ext>
            </a:extLst>
          </p:cNvPr>
          <p:cNvSpPr txBox="1"/>
          <p:nvPr/>
        </p:nvSpPr>
        <p:spPr>
          <a:xfrm>
            <a:off x="499681" y="129791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896DB18C-0D3E-D16B-5294-C4018B5D3E3D}"/>
              </a:ext>
            </a:extLst>
          </p:cNvPr>
          <p:cNvSpPr txBox="1"/>
          <p:nvPr/>
        </p:nvSpPr>
        <p:spPr>
          <a:xfrm>
            <a:off x="4320312" y="420383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27" name="Lige forbindelse 26">
            <a:extLst>
              <a:ext uri="{FF2B5EF4-FFF2-40B4-BE49-F238E27FC236}">
                <a16:creationId xmlns:a16="http://schemas.microsoft.com/office/drawing/2014/main" id="{80FBB4E7-D521-B2BC-8B63-1C9C49425FB1}"/>
              </a:ext>
            </a:extLst>
          </p:cNvPr>
          <p:cNvCxnSpPr>
            <a:cxnSpLocks/>
          </p:cNvCxnSpPr>
          <p:nvPr/>
        </p:nvCxnSpPr>
        <p:spPr>
          <a:xfrm>
            <a:off x="1773365" y="454611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Lige forbindelse 29">
            <a:extLst>
              <a:ext uri="{FF2B5EF4-FFF2-40B4-BE49-F238E27FC236}">
                <a16:creationId xmlns:a16="http://schemas.microsoft.com/office/drawing/2014/main" id="{CFFD7472-5C1F-BBA4-EB51-1AA2A7E4A270}"/>
              </a:ext>
            </a:extLst>
          </p:cNvPr>
          <p:cNvCxnSpPr>
            <a:cxnSpLocks/>
          </p:cNvCxnSpPr>
          <p:nvPr/>
        </p:nvCxnSpPr>
        <p:spPr>
          <a:xfrm>
            <a:off x="904773" y="395737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kstfelt 35">
            <a:extLst>
              <a:ext uri="{FF2B5EF4-FFF2-40B4-BE49-F238E27FC236}">
                <a16:creationId xmlns:a16="http://schemas.microsoft.com/office/drawing/2014/main" id="{3BF77A4D-F9D7-D260-C3BA-38F3F48A9244}"/>
              </a:ext>
            </a:extLst>
          </p:cNvPr>
          <p:cNvSpPr txBox="1"/>
          <p:nvPr/>
        </p:nvSpPr>
        <p:spPr>
          <a:xfrm>
            <a:off x="1600080" y="483411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37" name="Tekstfelt 36">
            <a:extLst>
              <a:ext uri="{FF2B5EF4-FFF2-40B4-BE49-F238E27FC236}">
                <a16:creationId xmlns:a16="http://schemas.microsoft.com/office/drawing/2014/main" id="{91B6F970-046A-7869-6CBA-1F0B267CBD51}"/>
              </a:ext>
            </a:extLst>
          </p:cNvPr>
          <p:cNvSpPr txBox="1"/>
          <p:nvPr/>
        </p:nvSpPr>
        <p:spPr>
          <a:xfrm>
            <a:off x="572826" y="371884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D45A4DD5-074D-4E63-CFBD-BCB6CA4D97D9}"/>
              </a:ext>
            </a:extLst>
          </p:cNvPr>
          <p:cNvCxnSpPr>
            <a:cxnSpLocks/>
          </p:cNvCxnSpPr>
          <p:nvPr/>
        </p:nvCxnSpPr>
        <p:spPr>
          <a:xfrm flipV="1">
            <a:off x="6813539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439A0D01-976B-F03D-8214-31A06F8816EC}"/>
              </a:ext>
            </a:extLst>
          </p:cNvPr>
          <p:cNvCxnSpPr>
            <a:cxnSpLocks/>
            <a:endCxn id="43" idx="2"/>
          </p:cNvCxnSpPr>
          <p:nvPr/>
        </p:nvCxnSpPr>
        <p:spPr>
          <a:xfrm flipV="1">
            <a:off x="6809079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494E6028-13A3-E35F-7380-986CE122AE91}"/>
              </a:ext>
            </a:extLst>
          </p:cNvPr>
          <p:cNvSpPr txBox="1"/>
          <p:nvPr/>
        </p:nvSpPr>
        <p:spPr>
          <a:xfrm>
            <a:off x="6261034" y="1295326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13DC5825-CB0F-2712-72BB-6C73C4D54229}"/>
              </a:ext>
            </a:extLst>
          </p:cNvPr>
          <p:cNvSpPr txBox="1"/>
          <p:nvPr/>
        </p:nvSpPr>
        <p:spPr>
          <a:xfrm>
            <a:off x="10081665" y="4201251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45" name="Lige forbindelse 44">
            <a:extLst>
              <a:ext uri="{FF2B5EF4-FFF2-40B4-BE49-F238E27FC236}">
                <a16:creationId xmlns:a16="http://schemas.microsoft.com/office/drawing/2014/main" id="{AFD7ECCF-AC88-0B22-F140-2D342E85FED3}"/>
              </a:ext>
            </a:extLst>
          </p:cNvPr>
          <p:cNvCxnSpPr>
            <a:cxnSpLocks/>
          </p:cNvCxnSpPr>
          <p:nvPr/>
        </p:nvCxnSpPr>
        <p:spPr>
          <a:xfrm>
            <a:off x="7509317" y="4543532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Lige forbindelse 45">
            <a:extLst>
              <a:ext uri="{FF2B5EF4-FFF2-40B4-BE49-F238E27FC236}">
                <a16:creationId xmlns:a16="http://schemas.microsoft.com/office/drawing/2014/main" id="{FCC22D0B-61F5-BACA-5486-5916D22EB14A}"/>
              </a:ext>
            </a:extLst>
          </p:cNvPr>
          <p:cNvCxnSpPr>
            <a:cxnSpLocks/>
          </p:cNvCxnSpPr>
          <p:nvPr/>
        </p:nvCxnSpPr>
        <p:spPr>
          <a:xfrm>
            <a:off x="6666126" y="3954787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Tekstfelt 47">
            <a:extLst>
              <a:ext uri="{FF2B5EF4-FFF2-40B4-BE49-F238E27FC236}">
                <a16:creationId xmlns:a16="http://schemas.microsoft.com/office/drawing/2014/main" id="{0CC95AC6-E7F4-B6D2-2706-DFD15354554C}"/>
              </a:ext>
            </a:extLst>
          </p:cNvPr>
          <p:cNvSpPr txBox="1"/>
          <p:nvPr/>
        </p:nvSpPr>
        <p:spPr>
          <a:xfrm>
            <a:off x="7336032" y="4831532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49" name="Tekstfelt 48">
            <a:extLst>
              <a:ext uri="{FF2B5EF4-FFF2-40B4-BE49-F238E27FC236}">
                <a16:creationId xmlns:a16="http://schemas.microsoft.com/office/drawing/2014/main" id="{0B893F4B-C2AF-4C05-4972-5E9699460736}"/>
              </a:ext>
            </a:extLst>
          </p:cNvPr>
          <p:cNvSpPr txBox="1"/>
          <p:nvPr/>
        </p:nvSpPr>
        <p:spPr>
          <a:xfrm>
            <a:off x="6334179" y="3716260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5E496EAC-09A3-DBAE-8F86-4FFE3ECBBEBC}"/>
              </a:ext>
            </a:extLst>
          </p:cNvPr>
          <p:cNvCxnSpPr>
            <a:cxnSpLocks/>
          </p:cNvCxnSpPr>
          <p:nvPr/>
        </p:nvCxnSpPr>
        <p:spPr>
          <a:xfrm flipV="1">
            <a:off x="1034103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4452ECDF-61DE-2402-5260-670034DE0F6C}"/>
              </a:ext>
            </a:extLst>
          </p:cNvPr>
          <p:cNvCxnSpPr>
            <a:cxnSpLocks/>
            <a:endCxn id="57" idx="2"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B424D3A6-1ED6-B9AD-5888-BC3BF366D6AB}"/>
              </a:ext>
            </a:extLst>
          </p:cNvPr>
          <p:cNvSpPr txBox="1"/>
          <p:nvPr/>
        </p:nvSpPr>
        <p:spPr>
          <a:xfrm>
            <a:off x="481598" y="634777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57" name="Tekstfelt 56">
            <a:extLst>
              <a:ext uri="{FF2B5EF4-FFF2-40B4-BE49-F238E27FC236}">
                <a16:creationId xmlns:a16="http://schemas.microsoft.com/office/drawing/2014/main" id="{B90EE04D-26F7-E06C-B747-2F0EF399FAE1}"/>
              </a:ext>
            </a:extLst>
          </p:cNvPr>
          <p:cNvSpPr txBox="1"/>
          <p:nvPr/>
        </p:nvSpPr>
        <p:spPr>
          <a:xfrm>
            <a:off x="4302229" y="925369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58" name="Lige forbindelse 57">
            <a:extLst>
              <a:ext uri="{FF2B5EF4-FFF2-40B4-BE49-F238E27FC236}">
                <a16:creationId xmlns:a16="http://schemas.microsoft.com/office/drawing/2014/main" id="{A7302A88-E69F-83E0-B464-D6FA5DB633D8}"/>
              </a:ext>
            </a:extLst>
          </p:cNvPr>
          <p:cNvCxnSpPr>
            <a:cxnSpLocks/>
          </p:cNvCxnSpPr>
          <p:nvPr/>
        </p:nvCxnSpPr>
        <p:spPr>
          <a:xfrm>
            <a:off x="1772216" y="959597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Lige forbindelse 58">
            <a:extLst>
              <a:ext uri="{FF2B5EF4-FFF2-40B4-BE49-F238E27FC236}">
                <a16:creationId xmlns:a16="http://schemas.microsoft.com/office/drawing/2014/main" id="{D0C04C63-EBF9-4EFD-8F21-70A854C4F208}"/>
              </a:ext>
            </a:extLst>
          </p:cNvPr>
          <p:cNvCxnSpPr>
            <a:cxnSpLocks/>
          </p:cNvCxnSpPr>
          <p:nvPr/>
        </p:nvCxnSpPr>
        <p:spPr>
          <a:xfrm>
            <a:off x="886690" y="900723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0" name="Tekstfelt 59">
            <a:extLst>
              <a:ext uri="{FF2B5EF4-FFF2-40B4-BE49-F238E27FC236}">
                <a16:creationId xmlns:a16="http://schemas.microsoft.com/office/drawing/2014/main" id="{8E4558C5-E172-B13A-906D-CCB7640016A2}"/>
              </a:ext>
            </a:extLst>
          </p:cNvPr>
          <p:cNvSpPr txBox="1"/>
          <p:nvPr/>
        </p:nvSpPr>
        <p:spPr>
          <a:xfrm>
            <a:off x="1598931" y="988397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61" name="Tekstfelt 60">
            <a:extLst>
              <a:ext uri="{FF2B5EF4-FFF2-40B4-BE49-F238E27FC236}">
                <a16:creationId xmlns:a16="http://schemas.microsoft.com/office/drawing/2014/main" id="{5E07C27D-E3DF-98DD-828D-0F1E88C1AE2D}"/>
              </a:ext>
            </a:extLst>
          </p:cNvPr>
          <p:cNvSpPr txBox="1"/>
          <p:nvPr/>
        </p:nvSpPr>
        <p:spPr>
          <a:xfrm>
            <a:off x="554743" y="876870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66E55817-805F-C4D5-F71A-252FBA5BD9E8}"/>
              </a:ext>
            </a:extLst>
          </p:cNvPr>
          <p:cNvCxnSpPr>
            <a:cxnSpLocks/>
          </p:cNvCxnSpPr>
          <p:nvPr/>
        </p:nvCxnSpPr>
        <p:spPr>
          <a:xfrm flipV="1">
            <a:off x="6817297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EE48C0CE-4565-4EBA-A39F-B74DB0871045}"/>
              </a:ext>
            </a:extLst>
          </p:cNvPr>
          <p:cNvCxnSpPr>
            <a:cxnSpLocks/>
            <a:endCxn id="68" idx="2"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F2A5EB48-9413-7BE4-AB44-8DD5E4247C74}"/>
              </a:ext>
            </a:extLst>
          </p:cNvPr>
          <p:cNvSpPr txBox="1"/>
          <p:nvPr/>
        </p:nvSpPr>
        <p:spPr>
          <a:xfrm>
            <a:off x="6264792" y="6336541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68" name="Tekstfelt 67">
            <a:extLst>
              <a:ext uri="{FF2B5EF4-FFF2-40B4-BE49-F238E27FC236}">
                <a16:creationId xmlns:a16="http://schemas.microsoft.com/office/drawing/2014/main" id="{649C8A6B-043E-A3FC-2F84-1F2D1CE401C7}"/>
              </a:ext>
            </a:extLst>
          </p:cNvPr>
          <p:cNvSpPr txBox="1"/>
          <p:nvPr/>
        </p:nvSpPr>
        <p:spPr>
          <a:xfrm>
            <a:off x="10085423" y="9242466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69" name="Lige forbindelse 68">
            <a:extLst>
              <a:ext uri="{FF2B5EF4-FFF2-40B4-BE49-F238E27FC236}">
                <a16:creationId xmlns:a16="http://schemas.microsoft.com/office/drawing/2014/main" id="{E072C0C9-EF33-DF36-6CB2-176506556639}"/>
              </a:ext>
            </a:extLst>
          </p:cNvPr>
          <p:cNvCxnSpPr>
            <a:cxnSpLocks/>
          </p:cNvCxnSpPr>
          <p:nvPr/>
        </p:nvCxnSpPr>
        <p:spPr>
          <a:xfrm>
            <a:off x="7538476" y="9584747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Lige forbindelse 69">
            <a:extLst>
              <a:ext uri="{FF2B5EF4-FFF2-40B4-BE49-F238E27FC236}">
                <a16:creationId xmlns:a16="http://schemas.microsoft.com/office/drawing/2014/main" id="{66C6FADF-F1A5-9D9D-2EB1-270F32567B5E}"/>
              </a:ext>
            </a:extLst>
          </p:cNvPr>
          <p:cNvCxnSpPr>
            <a:cxnSpLocks/>
          </p:cNvCxnSpPr>
          <p:nvPr/>
        </p:nvCxnSpPr>
        <p:spPr>
          <a:xfrm>
            <a:off x="6669884" y="8996002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1" name="Tekstfelt 70">
            <a:extLst>
              <a:ext uri="{FF2B5EF4-FFF2-40B4-BE49-F238E27FC236}">
                <a16:creationId xmlns:a16="http://schemas.microsoft.com/office/drawing/2014/main" id="{1FB1AD4B-754E-518E-C2BE-5C0B90C97C7A}"/>
              </a:ext>
            </a:extLst>
          </p:cNvPr>
          <p:cNvSpPr txBox="1"/>
          <p:nvPr/>
        </p:nvSpPr>
        <p:spPr>
          <a:xfrm>
            <a:off x="7365191" y="9872747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72" name="Tekstfelt 71">
            <a:extLst>
              <a:ext uri="{FF2B5EF4-FFF2-40B4-BE49-F238E27FC236}">
                <a16:creationId xmlns:a16="http://schemas.microsoft.com/office/drawing/2014/main" id="{F67E0724-DEEF-412C-5364-62B0461F694B}"/>
              </a:ext>
            </a:extLst>
          </p:cNvPr>
          <p:cNvSpPr txBox="1"/>
          <p:nvPr/>
        </p:nvSpPr>
        <p:spPr>
          <a:xfrm>
            <a:off x="6337937" y="8757475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250BE11B-EBF3-598A-C7A7-2E420052F144}"/>
              </a:ext>
            </a:extLst>
          </p:cNvPr>
          <p:cNvCxnSpPr>
            <a:cxnSpLocks/>
          </p:cNvCxnSpPr>
          <p:nvPr/>
        </p:nvCxnSpPr>
        <p:spPr>
          <a:xfrm flipV="1">
            <a:off x="6873151" y="7589815"/>
            <a:ext cx="1350161" cy="209978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5AA4E7D5-EEBB-BD5E-4889-429894AA2D7E}"/>
              </a:ext>
            </a:extLst>
          </p:cNvPr>
          <p:cNvCxnSpPr>
            <a:cxnSpLocks/>
          </p:cNvCxnSpPr>
          <p:nvPr/>
        </p:nvCxnSpPr>
        <p:spPr>
          <a:xfrm>
            <a:off x="8223312" y="7577043"/>
            <a:ext cx="2215130" cy="1122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99A74978-EA47-E89F-EC09-2F644160D4F7}"/>
              </a:ext>
            </a:extLst>
          </p:cNvPr>
          <p:cNvCxnSpPr>
            <a:cxnSpLocks/>
          </p:cNvCxnSpPr>
          <p:nvPr/>
        </p:nvCxnSpPr>
        <p:spPr>
          <a:xfrm flipH="1" flipV="1">
            <a:off x="3250620" y="6882891"/>
            <a:ext cx="1407401" cy="140477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C4ABF241-AF23-18E0-A821-D30D716FD277}"/>
              </a:ext>
            </a:extLst>
          </p:cNvPr>
          <p:cNvCxnSpPr>
            <a:cxnSpLocks/>
          </p:cNvCxnSpPr>
          <p:nvPr/>
        </p:nvCxnSpPr>
        <p:spPr>
          <a:xfrm>
            <a:off x="1047726" y="6857652"/>
            <a:ext cx="2215130" cy="1122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438717AA-9DCD-FB7B-8167-55483BCB86DB}"/>
              </a:ext>
            </a:extLst>
          </p:cNvPr>
          <p:cNvCxnSpPr>
            <a:cxnSpLocks/>
          </p:cNvCxnSpPr>
          <p:nvPr/>
        </p:nvCxnSpPr>
        <p:spPr>
          <a:xfrm flipH="1">
            <a:off x="1032560" y="1792531"/>
            <a:ext cx="1422628" cy="144054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B8647173-4A76-4A12-1834-36B26B13694E}"/>
              </a:ext>
            </a:extLst>
          </p:cNvPr>
          <p:cNvCxnSpPr>
            <a:cxnSpLocks/>
          </p:cNvCxnSpPr>
          <p:nvPr/>
        </p:nvCxnSpPr>
        <p:spPr>
          <a:xfrm flipH="1">
            <a:off x="3938744" y="2542539"/>
            <a:ext cx="719277" cy="70741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Lige forbindelse 11">
            <a:extLst>
              <a:ext uri="{FF2B5EF4-FFF2-40B4-BE49-F238E27FC236}">
                <a16:creationId xmlns:a16="http://schemas.microsoft.com/office/drawing/2014/main" id="{1959E318-1192-0625-46B6-8A5BD7039581}"/>
              </a:ext>
            </a:extLst>
          </p:cNvPr>
          <p:cNvCxnSpPr>
            <a:cxnSpLocks/>
          </p:cNvCxnSpPr>
          <p:nvPr/>
        </p:nvCxnSpPr>
        <p:spPr>
          <a:xfrm>
            <a:off x="2474814" y="1815264"/>
            <a:ext cx="1469102" cy="141780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Lige forbindelse 17">
            <a:extLst>
              <a:ext uri="{FF2B5EF4-FFF2-40B4-BE49-F238E27FC236}">
                <a16:creationId xmlns:a16="http://schemas.microsoft.com/office/drawing/2014/main" id="{C51C3C4E-EF6E-89FF-A3BD-26C0FC4A4BA9}"/>
              </a:ext>
            </a:extLst>
          </p:cNvPr>
          <p:cNvCxnSpPr>
            <a:cxnSpLocks/>
          </p:cNvCxnSpPr>
          <p:nvPr/>
        </p:nvCxnSpPr>
        <p:spPr>
          <a:xfrm flipH="1">
            <a:off x="6802666" y="2526133"/>
            <a:ext cx="1422628" cy="144054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Lige forbindelse 18">
            <a:extLst>
              <a:ext uri="{FF2B5EF4-FFF2-40B4-BE49-F238E27FC236}">
                <a16:creationId xmlns:a16="http://schemas.microsoft.com/office/drawing/2014/main" id="{73F3527A-7CD0-CDF3-4D2A-39E2F1C15E75}"/>
              </a:ext>
            </a:extLst>
          </p:cNvPr>
          <p:cNvCxnSpPr>
            <a:cxnSpLocks/>
          </p:cNvCxnSpPr>
          <p:nvPr/>
        </p:nvCxnSpPr>
        <p:spPr>
          <a:xfrm flipH="1">
            <a:off x="9667596" y="1821352"/>
            <a:ext cx="719277" cy="70741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Lige forbindelse 19">
            <a:extLst>
              <a:ext uri="{FF2B5EF4-FFF2-40B4-BE49-F238E27FC236}">
                <a16:creationId xmlns:a16="http://schemas.microsoft.com/office/drawing/2014/main" id="{2D2A41E7-EA1A-39FE-CC23-BEC361E1571F}"/>
              </a:ext>
            </a:extLst>
          </p:cNvPr>
          <p:cNvCxnSpPr>
            <a:cxnSpLocks/>
          </p:cNvCxnSpPr>
          <p:nvPr/>
        </p:nvCxnSpPr>
        <p:spPr>
          <a:xfrm flipV="1">
            <a:off x="8236453" y="2525605"/>
            <a:ext cx="1449475" cy="632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1245710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816BBAF-75FC-507C-8F45-2B4E64B32C6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Tabel 14">
            <a:extLst>
              <a:ext uri="{FF2B5EF4-FFF2-40B4-BE49-F238E27FC236}">
                <a16:creationId xmlns:a16="http://schemas.microsoft.com/office/drawing/2014/main" id="{56DFEB72-5242-93BA-89E6-BA025851A5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BBE31423-912D-4719-0884-A85811C6A980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5BC4ACE9-E67C-F694-632A-D2D2B3D841EC}"/>
              </a:ext>
            </a:extLst>
          </p:cNvPr>
          <p:cNvCxnSpPr>
            <a:cxnSpLocks/>
            <a:endCxn id="23" idx="2"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905E0C77-ECE2-655F-4ECA-16F9895174E9}"/>
              </a:ext>
            </a:extLst>
          </p:cNvPr>
          <p:cNvSpPr txBox="1"/>
          <p:nvPr/>
        </p:nvSpPr>
        <p:spPr>
          <a:xfrm>
            <a:off x="499681" y="129791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73BC17EC-5425-BCDF-6B62-397905403CFF}"/>
              </a:ext>
            </a:extLst>
          </p:cNvPr>
          <p:cNvSpPr txBox="1"/>
          <p:nvPr/>
        </p:nvSpPr>
        <p:spPr>
          <a:xfrm>
            <a:off x="4320312" y="420383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27" name="Lige forbindelse 26">
            <a:extLst>
              <a:ext uri="{FF2B5EF4-FFF2-40B4-BE49-F238E27FC236}">
                <a16:creationId xmlns:a16="http://schemas.microsoft.com/office/drawing/2014/main" id="{7CD72ED5-A421-7AF0-4750-882181CB2724}"/>
              </a:ext>
            </a:extLst>
          </p:cNvPr>
          <p:cNvCxnSpPr>
            <a:cxnSpLocks/>
          </p:cNvCxnSpPr>
          <p:nvPr/>
        </p:nvCxnSpPr>
        <p:spPr>
          <a:xfrm>
            <a:off x="1773365" y="454611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Lige forbindelse 29">
            <a:extLst>
              <a:ext uri="{FF2B5EF4-FFF2-40B4-BE49-F238E27FC236}">
                <a16:creationId xmlns:a16="http://schemas.microsoft.com/office/drawing/2014/main" id="{19383A88-57A9-9738-AB08-E29F12286E32}"/>
              </a:ext>
            </a:extLst>
          </p:cNvPr>
          <p:cNvCxnSpPr>
            <a:cxnSpLocks/>
          </p:cNvCxnSpPr>
          <p:nvPr/>
        </p:nvCxnSpPr>
        <p:spPr>
          <a:xfrm>
            <a:off x="904773" y="395737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kstfelt 35">
            <a:extLst>
              <a:ext uri="{FF2B5EF4-FFF2-40B4-BE49-F238E27FC236}">
                <a16:creationId xmlns:a16="http://schemas.microsoft.com/office/drawing/2014/main" id="{BDC91C95-EC58-E92C-AED1-6F62C66A3063}"/>
              </a:ext>
            </a:extLst>
          </p:cNvPr>
          <p:cNvSpPr txBox="1"/>
          <p:nvPr/>
        </p:nvSpPr>
        <p:spPr>
          <a:xfrm>
            <a:off x="1617014" y="483411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37" name="Tekstfelt 36">
            <a:extLst>
              <a:ext uri="{FF2B5EF4-FFF2-40B4-BE49-F238E27FC236}">
                <a16:creationId xmlns:a16="http://schemas.microsoft.com/office/drawing/2014/main" id="{C56271BF-7E19-C5AE-2833-33FED9A9A80B}"/>
              </a:ext>
            </a:extLst>
          </p:cNvPr>
          <p:cNvSpPr txBox="1"/>
          <p:nvPr/>
        </p:nvSpPr>
        <p:spPr>
          <a:xfrm>
            <a:off x="572826" y="371884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0B85AD87-C071-BA6A-539A-397766370F69}"/>
              </a:ext>
            </a:extLst>
          </p:cNvPr>
          <p:cNvCxnSpPr>
            <a:cxnSpLocks/>
          </p:cNvCxnSpPr>
          <p:nvPr/>
        </p:nvCxnSpPr>
        <p:spPr>
          <a:xfrm flipV="1">
            <a:off x="6805072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53CFD584-103A-CE89-1446-954ADB66D059}"/>
              </a:ext>
            </a:extLst>
          </p:cNvPr>
          <p:cNvCxnSpPr>
            <a:cxnSpLocks/>
            <a:endCxn id="43" idx="2"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0D352A25-2F0F-DF90-3EEF-D880C22BE7C1}"/>
              </a:ext>
            </a:extLst>
          </p:cNvPr>
          <p:cNvSpPr txBox="1"/>
          <p:nvPr/>
        </p:nvSpPr>
        <p:spPr>
          <a:xfrm>
            <a:off x="6252567" y="1295326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5BD9E4F7-F716-43C4-D0FC-2210584462E6}"/>
              </a:ext>
            </a:extLst>
          </p:cNvPr>
          <p:cNvSpPr txBox="1"/>
          <p:nvPr/>
        </p:nvSpPr>
        <p:spPr>
          <a:xfrm>
            <a:off x="10073198" y="4201251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45" name="Lige forbindelse 44">
            <a:extLst>
              <a:ext uri="{FF2B5EF4-FFF2-40B4-BE49-F238E27FC236}">
                <a16:creationId xmlns:a16="http://schemas.microsoft.com/office/drawing/2014/main" id="{010777DD-130A-F9F7-7B38-B1B8CB4D87BD}"/>
              </a:ext>
            </a:extLst>
          </p:cNvPr>
          <p:cNvCxnSpPr>
            <a:cxnSpLocks/>
          </p:cNvCxnSpPr>
          <p:nvPr/>
        </p:nvCxnSpPr>
        <p:spPr>
          <a:xfrm>
            <a:off x="7526251" y="4543532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Lige forbindelse 45">
            <a:extLst>
              <a:ext uri="{FF2B5EF4-FFF2-40B4-BE49-F238E27FC236}">
                <a16:creationId xmlns:a16="http://schemas.microsoft.com/office/drawing/2014/main" id="{626DF91B-5258-A702-C9D4-0D5873747462}"/>
              </a:ext>
            </a:extLst>
          </p:cNvPr>
          <p:cNvCxnSpPr>
            <a:cxnSpLocks/>
          </p:cNvCxnSpPr>
          <p:nvPr/>
        </p:nvCxnSpPr>
        <p:spPr>
          <a:xfrm>
            <a:off x="6657659" y="3954787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Tekstfelt 47">
            <a:extLst>
              <a:ext uri="{FF2B5EF4-FFF2-40B4-BE49-F238E27FC236}">
                <a16:creationId xmlns:a16="http://schemas.microsoft.com/office/drawing/2014/main" id="{4B1FBBC8-B932-85FE-EC92-3E2B8EF20318}"/>
              </a:ext>
            </a:extLst>
          </p:cNvPr>
          <p:cNvSpPr txBox="1"/>
          <p:nvPr/>
        </p:nvSpPr>
        <p:spPr>
          <a:xfrm>
            <a:off x="7369900" y="4831532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49" name="Tekstfelt 48">
            <a:extLst>
              <a:ext uri="{FF2B5EF4-FFF2-40B4-BE49-F238E27FC236}">
                <a16:creationId xmlns:a16="http://schemas.microsoft.com/office/drawing/2014/main" id="{E4DEACEF-602C-83AE-8D3E-73F3259D552A}"/>
              </a:ext>
            </a:extLst>
          </p:cNvPr>
          <p:cNvSpPr txBox="1"/>
          <p:nvPr/>
        </p:nvSpPr>
        <p:spPr>
          <a:xfrm>
            <a:off x="6325712" y="3716260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BF541429-534F-C448-3630-DC87F7DA6D00}"/>
              </a:ext>
            </a:extLst>
          </p:cNvPr>
          <p:cNvCxnSpPr>
            <a:cxnSpLocks/>
          </p:cNvCxnSpPr>
          <p:nvPr/>
        </p:nvCxnSpPr>
        <p:spPr>
          <a:xfrm flipV="1">
            <a:off x="1034103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1C3DF86B-B99C-DFD2-415A-80B9E42A11D6}"/>
              </a:ext>
            </a:extLst>
          </p:cNvPr>
          <p:cNvCxnSpPr>
            <a:cxnSpLocks/>
            <a:endCxn id="57" idx="2"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3CC141C6-542E-35CB-F9C7-14B043733509}"/>
              </a:ext>
            </a:extLst>
          </p:cNvPr>
          <p:cNvSpPr txBox="1"/>
          <p:nvPr/>
        </p:nvSpPr>
        <p:spPr>
          <a:xfrm>
            <a:off x="481598" y="634777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57" name="Tekstfelt 56">
            <a:extLst>
              <a:ext uri="{FF2B5EF4-FFF2-40B4-BE49-F238E27FC236}">
                <a16:creationId xmlns:a16="http://schemas.microsoft.com/office/drawing/2014/main" id="{C4BADA6F-CDC0-1859-938C-8C0CB42AF01B}"/>
              </a:ext>
            </a:extLst>
          </p:cNvPr>
          <p:cNvSpPr txBox="1"/>
          <p:nvPr/>
        </p:nvSpPr>
        <p:spPr>
          <a:xfrm>
            <a:off x="4302229" y="925369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58" name="Lige forbindelse 57">
            <a:extLst>
              <a:ext uri="{FF2B5EF4-FFF2-40B4-BE49-F238E27FC236}">
                <a16:creationId xmlns:a16="http://schemas.microsoft.com/office/drawing/2014/main" id="{D754F4C9-A9DF-B6A1-DC06-C67388F68729}"/>
              </a:ext>
            </a:extLst>
          </p:cNvPr>
          <p:cNvCxnSpPr>
            <a:cxnSpLocks/>
          </p:cNvCxnSpPr>
          <p:nvPr/>
        </p:nvCxnSpPr>
        <p:spPr>
          <a:xfrm>
            <a:off x="1772216" y="959597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Lige forbindelse 58">
            <a:extLst>
              <a:ext uri="{FF2B5EF4-FFF2-40B4-BE49-F238E27FC236}">
                <a16:creationId xmlns:a16="http://schemas.microsoft.com/office/drawing/2014/main" id="{D1E39ABC-3873-BECE-90D3-AFD08BABBB2E}"/>
              </a:ext>
            </a:extLst>
          </p:cNvPr>
          <p:cNvCxnSpPr>
            <a:cxnSpLocks/>
          </p:cNvCxnSpPr>
          <p:nvPr/>
        </p:nvCxnSpPr>
        <p:spPr>
          <a:xfrm>
            <a:off x="886690" y="900723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0" name="Tekstfelt 59">
            <a:extLst>
              <a:ext uri="{FF2B5EF4-FFF2-40B4-BE49-F238E27FC236}">
                <a16:creationId xmlns:a16="http://schemas.microsoft.com/office/drawing/2014/main" id="{DF295FAE-0DAA-B9A3-9F4E-C4629A8E5989}"/>
              </a:ext>
            </a:extLst>
          </p:cNvPr>
          <p:cNvSpPr txBox="1"/>
          <p:nvPr/>
        </p:nvSpPr>
        <p:spPr>
          <a:xfrm>
            <a:off x="1598931" y="988397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61" name="Tekstfelt 60">
            <a:extLst>
              <a:ext uri="{FF2B5EF4-FFF2-40B4-BE49-F238E27FC236}">
                <a16:creationId xmlns:a16="http://schemas.microsoft.com/office/drawing/2014/main" id="{4AC2094D-4C1F-FACC-0467-56D9B8E9E940}"/>
              </a:ext>
            </a:extLst>
          </p:cNvPr>
          <p:cNvSpPr txBox="1"/>
          <p:nvPr/>
        </p:nvSpPr>
        <p:spPr>
          <a:xfrm>
            <a:off x="554743" y="876870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633497D7-BF98-E35D-13E5-29BB601D674A}"/>
              </a:ext>
            </a:extLst>
          </p:cNvPr>
          <p:cNvCxnSpPr>
            <a:cxnSpLocks/>
          </p:cNvCxnSpPr>
          <p:nvPr/>
        </p:nvCxnSpPr>
        <p:spPr>
          <a:xfrm flipV="1">
            <a:off x="6817297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8A7E0AE2-2E35-5A6B-6A86-9F8E4EA18EE2}"/>
              </a:ext>
            </a:extLst>
          </p:cNvPr>
          <p:cNvCxnSpPr>
            <a:cxnSpLocks/>
            <a:endCxn id="68" idx="2"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498EBF5D-828F-959B-90F5-637CC6089986}"/>
              </a:ext>
            </a:extLst>
          </p:cNvPr>
          <p:cNvSpPr txBox="1"/>
          <p:nvPr/>
        </p:nvSpPr>
        <p:spPr>
          <a:xfrm>
            <a:off x="6264792" y="6336541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68" name="Tekstfelt 67">
            <a:extLst>
              <a:ext uri="{FF2B5EF4-FFF2-40B4-BE49-F238E27FC236}">
                <a16:creationId xmlns:a16="http://schemas.microsoft.com/office/drawing/2014/main" id="{4B1AE562-7F04-04C2-F2EB-2ABCD98C3015}"/>
              </a:ext>
            </a:extLst>
          </p:cNvPr>
          <p:cNvSpPr txBox="1"/>
          <p:nvPr/>
        </p:nvSpPr>
        <p:spPr>
          <a:xfrm>
            <a:off x="10085423" y="9242466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69" name="Lige forbindelse 68">
            <a:extLst>
              <a:ext uri="{FF2B5EF4-FFF2-40B4-BE49-F238E27FC236}">
                <a16:creationId xmlns:a16="http://schemas.microsoft.com/office/drawing/2014/main" id="{B9F923A2-AB8A-76A6-8A62-C9FE90725E99}"/>
              </a:ext>
            </a:extLst>
          </p:cNvPr>
          <p:cNvCxnSpPr>
            <a:cxnSpLocks/>
          </p:cNvCxnSpPr>
          <p:nvPr/>
        </p:nvCxnSpPr>
        <p:spPr>
          <a:xfrm>
            <a:off x="7521542" y="9584747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Lige forbindelse 69">
            <a:extLst>
              <a:ext uri="{FF2B5EF4-FFF2-40B4-BE49-F238E27FC236}">
                <a16:creationId xmlns:a16="http://schemas.microsoft.com/office/drawing/2014/main" id="{0172BD26-6E34-9BDB-A4E8-EEF389C39F32}"/>
              </a:ext>
            </a:extLst>
          </p:cNvPr>
          <p:cNvCxnSpPr>
            <a:cxnSpLocks/>
          </p:cNvCxnSpPr>
          <p:nvPr/>
        </p:nvCxnSpPr>
        <p:spPr>
          <a:xfrm>
            <a:off x="6669884" y="8996002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1" name="Tekstfelt 70">
            <a:extLst>
              <a:ext uri="{FF2B5EF4-FFF2-40B4-BE49-F238E27FC236}">
                <a16:creationId xmlns:a16="http://schemas.microsoft.com/office/drawing/2014/main" id="{6A99F05F-328A-51EA-D088-EE3347C8CA74}"/>
              </a:ext>
            </a:extLst>
          </p:cNvPr>
          <p:cNvSpPr txBox="1"/>
          <p:nvPr/>
        </p:nvSpPr>
        <p:spPr>
          <a:xfrm>
            <a:off x="7348257" y="9872747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72" name="Tekstfelt 71">
            <a:extLst>
              <a:ext uri="{FF2B5EF4-FFF2-40B4-BE49-F238E27FC236}">
                <a16:creationId xmlns:a16="http://schemas.microsoft.com/office/drawing/2014/main" id="{E5A76030-F4C2-72C7-88B4-2270EE56258D}"/>
              </a:ext>
            </a:extLst>
          </p:cNvPr>
          <p:cNvSpPr txBox="1"/>
          <p:nvPr/>
        </p:nvSpPr>
        <p:spPr>
          <a:xfrm>
            <a:off x="6337937" y="8757475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EB612D07-F7A1-11E7-195F-EA2AB4262557}"/>
              </a:ext>
            </a:extLst>
          </p:cNvPr>
          <p:cNvCxnSpPr>
            <a:cxnSpLocks/>
          </p:cNvCxnSpPr>
          <p:nvPr/>
        </p:nvCxnSpPr>
        <p:spPr>
          <a:xfrm>
            <a:off x="1056341" y="2524477"/>
            <a:ext cx="1467915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7D1EA7B9-7102-C0D2-1AC8-3AB1991B0512}"/>
              </a:ext>
            </a:extLst>
          </p:cNvPr>
          <p:cNvCxnSpPr>
            <a:cxnSpLocks/>
          </p:cNvCxnSpPr>
          <p:nvPr/>
        </p:nvCxnSpPr>
        <p:spPr>
          <a:xfrm flipV="1">
            <a:off x="3906650" y="3235219"/>
            <a:ext cx="761246" cy="142264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5FE9D317-05C5-AAD2-C288-3C3F2B98FA1D}"/>
              </a:ext>
            </a:extLst>
          </p:cNvPr>
          <p:cNvCxnSpPr>
            <a:cxnSpLocks/>
          </p:cNvCxnSpPr>
          <p:nvPr/>
        </p:nvCxnSpPr>
        <p:spPr>
          <a:xfrm flipH="1">
            <a:off x="6824856" y="3218868"/>
            <a:ext cx="1415311" cy="147124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BCDC2574-6E1A-E4C0-764A-7F32D851E1B3}"/>
              </a:ext>
            </a:extLst>
          </p:cNvPr>
          <p:cNvCxnSpPr>
            <a:cxnSpLocks/>
          </p:cNvCxnSpPr>
          <p:nvPr/>
        </p:nvCxnSpPr>
        <p:spPr>
          <a:xfrm flipH="1" flipV="1">
            <a:off x="1038564" y="7583728"/>
            <a:ext cx="2170239" cy="72313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3020A9F7-FCE8-F917-049D-F32D6A284765}"/>
              </a:ext>
            </a:extLst>
          </p:cNvPr>
          <p:cNvCxnSpPr>
            <a:cxnSpLocks/>
          </p:cNvCxnSpPr>
          <p:nvPr/>
        </p:nvCxnSpPr>
        <p:spPr>
          <a:xfrm flipH="1" flipV="1">
            <a:off x="6826013" y="7534726"/>
            <a:ext cx="1406639" cy="74170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8D62DE9A-6DD8-74EF-2B32-CDB171DE6F58}"/>
              </a:ext>
            </a:extLst>
          </p:cNvPr>
          <p:cNvCxnSpPr>
            <a:cxnSpLocks/>
          </p:cNvCxnSpPr>
          <p:nvPr/>
        </p:nvCxnSpPr>
        <p:spPr>
          <a:xfrm flipV="1">
            <a:off x="3231162" y="6847663"/>
            <a:ext cx="1428488" cy="145920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F913008C-54C4-2E4C-2A72-98A450FE9878}"/>
              </a:ext>
            </a:extLst>
          </p:cNvPr>
          <p:cNvCxnSpPr>
            <a:cxnSpLocks/>
          </p:cNvCxnSpPr>
          <p:nvPr/>
        </p:nvCxnSpPr>
        <p:spPr>
          <a:xfrm>
            <a:off x="2515811" y="2521684"/>
            <a:ext cx="1390839" cy="21535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F6A3A9D6-5E39-708E-CB6B-783FB38C2421}"/>
              </a:ext>
            </a:extLst>
          </p:cNvPr>
          <p:cNvCxnSpPr>
            <a:cxnSpLocks/>
          </p:cNvCxnSpPr>
          <p:nvPr/>
        </p:nvCxnSpPr>
        <p:spPr>
          <a:xfrm flipH="1">
            <a:off x="8207251" y="3218868"/>
            <a:ext cx="1465876" cy="1635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Lige forbindelse 11">
            <a:extLst>
              <a:ext uri="{FF2B5EF4-FFF2-40B4-BE49-F238E27FC236}">
                <a16:creationId xmlns:a16="http://schemas.microsoft.com/office/drawing/2014/main" id="{07809254-75F8-1F31-4791-3561B16B6ACA}"/>
              </a:ext>
            </a:extLst>
          </p:cNvPr>
          <p:cNvCxnSpPr>
            <a:cxnSpLocks/>
          </p:cNvCxnSpPr>
          <p:nvPr/>
        </p:nvCxnSpPr>
        <p:spPr>
          <a:xfrm flipH="1" flipV="1">
            <a:off x="8232652" y="8277411"/>
            <a:ext cx="1452284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Lige forbindelse 12">
            <a:extLst>
              <a:ext uri="{FF2B5EF4-FFF2-40B4-BE49-F238E27FC236}">
                <a16:creationId xmlns:a16="http://schemas.microsoft.com/office/drawing/2014/main" id="{C2D323D5-8CFD-8ED4-E5D2-9F65F5655277}"/>
              </a:ext>
            </a:extLst>
          </p:cNvPr>
          <p:cNvCxnSpPr>
            <a:cxnSpLocks/>
          </p:cNvCxnSpPr>
          <p:nvPr/>
        </p:nvCxnSpPr>
        <p:spPr>
          <a:xfrm flipH="1">
            <a:off x="9703622" y="7560030"/>
            <a:ext cx="699494" cy="716403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Lige forbindelse 18">
            <a:extLst>
              <a:ext uri="{FF2B5EF4-FFF2-40B4-BE49-F238E27FC236}">
                <a16:creationId xmlns:a16="http://schemas.microsoft.com/office/drawing/2014/main" id="{A758DBB1-AAC0-8DDE-F95C-7E136AF4263C}"/>
              </a:ext>
            </a:extLst>
          </p:cNvPr>
          <p:cNvCxnSpPr>
            <a:cxnSpLocks/>
          </p:cNvCxnSpPr>
          <p:nvPr/>
        </p:nvCxnSpPr>
        <p:spPr>
          <a:xfrm flipH="1" flipV="1">
            <a:off x="9659535" y="3218868"/>
            <a:ext cx="718180" cy="143899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120790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2EA6BC-4BE5-8EB4-84D4-4D39D87599F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" name="Tabel 12">
            <a:extLst>
              <a:ext uri="{FF2B5EF4-FFF2-40B4-BE49-F238E27FC236}">
                <a16:creationId xmlns:a16="http://schemas.microsoft.com/office/drawing/2014/main" id="{0C65CA8C-7E3D-E7F4-A704-ED78D96EC52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FAB868DE-70F9-9903-E7BA-8DB797E5193B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37B7553F-DA2C-6ACB-68EA-AB8C5577770C}"/>
              </a:ext>
            </a:extLst>
          </p:cNvPr>
          <p:cNvCxnSpPr>
            <a:cxnSpLocks/>
            <a:endCxn id="23" idx="2"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18F3B106-B120-02FA-C692-0EBCA3F5314A}"/>
              </a:ext>
            </a:extLst>
          </p:cNvPr>
          <p:cNvSpPr txBox="1"/>
          <p:nvPr/>
        </p:nvSpPr>
        <p:spPr>
          <a:xfrm>
            <a:off x="499681" y="129791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33E583F1-FB22-0BFF-6E4A-2EA17A8B3202}"/>
              </a:ext>
            </a:extLst>
          </p:cNvPr>
          <p:cNvSpPr txBox="1"/>
          <p:nvPr/>
        </p:nvSpPr>
        <p:spPr>
          <a:xfrm>
            <a:off x="4320312" y="420383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27" name="Lige forbindelse 26">
            <a:extLst>
              <a:ext uri="{FF2B5EF4-FFF2-40B4-BE49-F238E27FC236}">
                <a16:creationId xmlns:a16="http://schemas.microsoft.com/office/drawing/2014/main" id="{1C869E97-238E-2718-70DE-923BF98FD1F0}"/>
              </a:ext>
            </a:extLst>
          </p:cNvPr>
          <p:cNvCxnSpPr>
            <a:cxnSpLocks/>
          </p:cNvCxnSpPr>
          <p:nvPr/>
        </p:nvCxnSpPr>
        <p:spPr>
          <a:xfrm>
            <a:off x="1759303" y="454611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Lige forbindelse 29">
            <a:extLst>
              <a:ext uri="{FF2B5EF4-FFF2-40B4-BE49-F238E27FC236}">
                <a16:creationId xmlns:a16="http://schemas.microsoft.com/office/drawing/2014/main" id="{CF56F70E-2579-5420-D167-1A27CACF3644}"/>
              </a:ext>
            </a:extLst>
          </p:cNvPr>
          <p:cNvCxnSpPr>
            <a:cxnSpLocks/>
          </p:cNvCxnSpPr>
          <p:nvPr/>
        </p:nvCxnSpPr>
        <p:spPr>
          <a:xfrm>
            <a:off x="904773" y="395737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kstfelt 35">
            <a:extLst>
              <a:ext uri="{FF2B5EF4-FFF2-40B4-BE49-F238E27FC236}">
                <a16:creationId xmlns:a16="http://schemas.microsoft.com/office/drawing/2014/main" id="{820230EF-EBC2-A938-ABA3-9F5519A6942E}"/>
              </a:ext>
            </a:extLst>
          </p:cNvPr>
          <p:cNvSpPr txBox="1"/>
          <p:nvPr/>
        </p:nvSpPr>
        <p:spPr>
          <a:xfrm>
            <a:off x="1586018" y="483411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37" name="Tekstfelt 36">
            <a:extLst>
              <a:ext uri="{FF2B5EF4-FFF2-40B4-BE49-F238E27FC236}">
                <a16:creationId xmlns:a16="http://schemas.microsoft.com/office/drawing/2014/main" id="{16EF4486-B53D-E8FB-3E14-DEBE307252D2}"/>
              </a:ext>
            </a:extLst>
          </p:cNvPr>
          <p:cNvSpPr txBox="1"/>
          <p:nvPr/>
        </p:nvSpPr>
        <p:spPr>
          <a:xfrm>
            <a:off x="572826" y="371884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256194AF-59E5-EDDB-7D01-5E502DF5C47A}"/>
              </a:ext>
            </a:extLst>
          </p:cNvPr>
          <p:cNvCxnSpPr>
            <a:cxnSpLocks/>
          </p:cNvCxnSpPr>
          <p:nvPr/>
        </p:nvCxnSpPr>
        <p:spPr>
          <a:xfrm flipV="1">
            <a:off x="6830473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498D5256-5B31-F313-DC24-9ACCF9380037}"/>
              </a:ext>
            </a:extLst>
          </p:cNvPr>
          <p:cNvCxnSpPr>
            <a:cxnSpLocks/>
            <a:endCxn id="43" idx="2"/>
          </p:cNvCxnSpPr>
          <p:nvPr/>
        </p:nvCxnSpPr>
        <p:spPr>
          <a:xfrm flipV="1">
            <a:off x="6826013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CC2E97A5-AF26-6886-0CAA-42608C129853}"/>
              </a:ext>
            </a:extLst>
          </p:cNvPr>
          <p:cNvSpPr txBox="1"/>
          <p:nvPr/>
        </p:nvSpPr>
        <p:spPr>
          <a:xfrm>
            <a:off x="6277968" y="1295326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3392B32E-F41B-4F51-EDEA-0173BE238924}"/>
              </a:ext>
            </a:extLst>
          </p:cNvPr>
          <p:cNvSpPr txBox="1"/>
          <p:nvPr/>
        </p:nvSpPr>
        <p:spPr>
          <a:xfrm>
            <a:off x="10098599" y="4201251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45" name="Lige forbindelse 44">
            <a:extLst>
              <a:ext uri="{FF2B5EF4-FFF2-40B4-BE49-F238E27FC236}">
                <a16:creationId xmlns:a16="http://schemas.microsoft.com/office/drawing/2014/main" id="{5BF02CD4-B785-AC81-61C4-647CFEC98D33}"/>
              </a:ext>
            </a:extLst>
          </p:cNvPr>
          <p:cNvCxnSpPr>
            <a:cxnSpLocks/>
          </p:cNvCxnSpPr>
          <p:nvPr/>
        </p:nvCxnSpPr>
        <p:spPr>
          <a:xfrm>
            <a:off x="7517785" y="4543532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Lige forbindelse 45">
            <a:extLst>
              <a:ext uri="{FF2B5EF4-FFF2-40B4-BE49-F238E27FC236}">
                <a16:creationId xmlns:a16="http://schemas.microsoft.com/office/drawing/2014/main" id="{E7D12E11-0F61-D456-9920-094970ECD805}"/>
              </a:ext>
            </a:extLst>
          </p:cNvPr>
          <p:cNvCxnSpPr>
            <a:cxnSpLocks/>
          </p:cNvCxnSpPr>
          <p:nvPr/>
        </p:nvCxnSpPr>
        <p:spPr>
          <a:xfrm>
            <a:off x="6683060" y="3954787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Tekstfelt 47">
            <a:extLst>
              <a:ext uri="{FF2B5EF4-FFF2-40B4-BE49-F238E27FC236}">
                <a16:creationId xmlns:a16="http://schemas.microsoft.com/office/drawing/2014/main" id="{480511C9-B763-53AA-E31F-CEF696150A2E}"/>
              </a:ext>
            </a:extLst>
          </p:cNvPr>
          <p:cNvSpPr txBox="1"/>
          <p:nvPr/>
        </p:nvSpPr>
        <p:spPr>
          <a:xfrm>
            <a:off x="7344500" y="4790299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49" name="Tekstfelt 48">
            <a:extLst>
              <a:ext uri="{FF2B5EF4-FFF2-40B4-BE49-F238E27FC236}">
                <a16:creationId xmlns:a16="http://schemas.microsoft.com/office/drawing/2014/main" id="{1577F8C7-D707-C37C-EDCA-2655939D3A62}"/>
              </a:ext>
            </a:extLst>
          </p:cNvPr>
          <p:cNvSpPr txBox="1"/>
          <p:nvPr/>
        </p:nvSpPr>
        <p:spPr>
          <a:xfrm>
            <a:off x="6351113" y="3716260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B2D8EAF8-1537-471D-C7F7-F699922FCD72}"/>
              </a:ext>
            </a:extLst>
          </p:cNvPr>
          <p:cNvCxnSpPr>
            <a:cxnSpLocks/>
          </p:cNvCxnSpPr>
          <p:nvPr/>
        </p:nvCxnSpPr>
        <p:spPr>
          <a:xfrm flipV="1">
            <a:off x="1034103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546B38A0-A484-8B01-1373-CAC305659D5F}"/>
              </a:ext>
            </a:extLst>
          </p:cNvPr>
          <p:cNvCxnSpPr>
            <a:cxnSpLocks/>
            <a:endCxn id="57" idx="2"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027A0569-06B2-48DD-DD35-9700DEAD9A9B}"/>
              </a:ext>
            </a:extLst>
          </p:cNvPr>
          <p:cNvSpPr txBox="1"/>
          <p:nvPr/>
        </p:nvSpPr>
        <p:spPr>
          <a:xfrm>
            <a:off x="481598" y="634777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57" name="Tekstfelt 56">
            <a:extLst>
              <a:ext uri="{FF2B5EF4-FFF2-40B4-BE49-F238E27FC236}">
                <a16:creationId xmlns:a16="http://schemas.microsoft.com/office/drawing/2014/main" id="{D27DFD4A-A9D0-1947-B7CC-1F9D4CFE0F99}"/>
              </a:ext>
            </a:extLst>
          </p:cNvPr>
          <p:cNvSpPr txBox="1"/>
          <p:nvPr/>
        </p:nvSpPr>
        <p:spPr>
          <a:xfrm>
            <a:off x="4302229" y="925369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58" name="Lige forbindelse 57">
            <a:extLst>
              <a:ext uri="{FF2B5EF4-FFF2-40B4-BE49-F238E27FC236}">
                <a16:creationId xmlns:a16="http://schemas.microsoft.com/office/drawing/2014/main" id="{2CCBEBBE-BE86-1E1A-8842-0B6A35BFE078}"/>
              </a:ext>
            </a:extLst>
          </p:cNvPr>
          <p:cNvCxnSpPr>
            <a:cxnSpLocks/>
          </p:cNvCxnSpPr>
          <p:nvPr/>
        </p:nvCxnSpPr>
        <p:spPr>
          <a:xfrm>
            <a:off x="1772216" y="959597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Lige forbindelse 58">
            <a:extLst>
              <a:ext uri="{FF2B5EF4-FFF2-40B4-BE49-F238E27FC236}">
                <a16:creationId xmlns:a16="http://schemas.microsoft.com/office/drawing/2014/main" id="{F7C3E40E-9477-80E1-3946-E970F522B211}"/>
              </a:ext>
            </a:extLst>
          </p:cNvPr>
          <p:cNvCxnSpPr>
            <a:cxnSpLocks/>
          </p:cNvCxnSpPr>
          <p:nvPr/>
        </p:nvCxnSpPr>
        <p:spPr>
          <a:xfrm>
            <a:off x="886690" y="900723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0" name="Tekstfelt 59">
            <a:extLst>
              <a:ext uri="{FF2B5EF4-FFF2-40B4-BE49-F238E27FC236}">
                <a16:creationId xmlns:a16="http://schemas.microsoft.com/office/drawing/2014/main" id="{DF804FF9-EA6C-78C6-BEF2-A095176C3A31}"/>
              </a:ext>
            </a:extLst>
          </p:cNvPr>
          <p:cNvSpPr txBox="1"/>
          <p:nvPr/>
        </p:nvSpPr>
        <p:spPr>
          <a:xfrm>
            <a:off x="1598931" y="988397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61" name="Tekstfelt 60">
            <a:extLst>
              <a:ext uri="{FF2B5EF4-FFF2-40B4-BE49-F238E27FC236}">
                <a16:creationId xmlns:a16="http://schemas.microsoft.com/office/drawing/2014/main" id="{E771932F-8568-F816-A376-A8DEBC2B6151}"/>
              </a:ext>
            </a:extLst>
          </p:cNvPr>
          <p:cNvSpPr txBox="1"/>
          <p:nvPr/>
        </p:nvSpPr>
        <p:spPr>
          <a:xfrm>
            <a:off x="554743" y="876870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351F441C-1E21-5A8D-2AD9-5EA5347A288F}"/>
              </a:ext>
            </a:extLst>
          </p:cNvPr>
          <p:cNvCxnSpPr>
            <a:cxnSpLocks/>
          </p:cNvCxnSpPr>
          <p:nvPr/>
        </p:nvCxnSpPr>
        <p:spPr>
          <a:xfrm flipV="1">
            <a:off x="6817297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9E7C8ABE-E7A1-4D02-D2A7-9FA515F861C9}"/>
              </a:ext>
            </a:extLst>
          </p:cNvPr>
          <p:cNvCxnSpPr>
            <a:cxnSpLocks/>
            <a:endCxn id="68" idx="2"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8E74E7C9-A79E-C048-41C6-9B9707D865F3}"/>
              </a:ext>
            </a:extLst>
          </p:cNvPr>
          <p:cNvSpPr txBox="1"/>
          <p:nvPr/>
        </p:nvSpPr>
        <p:spPr>
          <a:xfrm>
            <a:off x="6264792" y="6336541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68" name="Tekstfelt 67">
            <a:extLst>
              <a:ext uri="{FF2B5EF4-FFF2-40B4-BE49-F238E27FC236}">
                <a16:creationId xmlns:a16="http://schemas.microsoft.com/office/drawing/2014/main" id="{FA833E2C-3AEC-DF80-08D8-3DF669B61F30}"/>
              </a:ext>
            </a:extLst>
          </p:cNvPr>
          <p:cNvSpPr txBox="1"/>
          <p:nvPr/>
        </p:nvSpPr>
        <p:spPr>
          <a:xfrm>
            <a:off x="10085423" y="9242466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69" name="Lige forbindelse 68">
            <a:extLst>
              <a:ext uri="{FF2B5EF4-FFF2-40B4-BE49-F238E27FC236}">
                <a16:creationId xmlns:a16="http://schemas.microsoft.com/office/drawing/2014/main" id="{A85DE6FD-AE8A-1CB4-E8C7-7F3F4BC4E45A}"/>
              </a:ext>
            </a:extLst>
          </p:cNvPr>
          <p:cNvCxnSpPr>
            <a:cxnSpLocks/>
          </p:cNvCxnSpPr>
          <p:nvPr/>
        </p:nvCxnSpPr>
        <p:spPr>
          <a:xfrm>
            <a:off x="7521542" y="9584747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Lige forbindelse 69">
            <a:extLst>
              <a:ext uri="{FF2B5EF4-FFF2-40B4-BE49-F238E27FC236}">
                <a16:creationId xmlns:a16="http://schemas.microsoft.com/office/drawing/2014/main" id="{B71B0DD8-A05F-2057-D473-F116BE2F8C16}"/>
              </a:ext>
            </a:extLst>
          </p:cNvPr>
          <p:cNvCxnSpPr>
            <a:cxnSpLocks/>
          </p:cNvCxnSpPr>
          <p:nvPr/>
        </p:nvCxnSpPr>
        <p:spPr>
          <a:xfrm>
            <a:off x="6669884" y="8996002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1" name="Tekstfelt 70">
            <a:extLst>
              <a:ext uri="{FF2B5EF4-FFF2-40B4-BE49-F238E27FC236}">
                <a16:creationId xmlns:a16="http://schemas.microsoft.com/office/drawing/2014/main" id="{22D25034-8A82-5B40-0D59-4450F0D6DFF5}"/>
              </a:ext>
            </a:extLst>
          </p:cNvPr>
          <p:cNvSpPr txBox="1"/>
          <p:nvPr/>
        </p:nvSpPr>
        <p:spPr>
          <a:xfrm>
            <a:off x="7348257" y="9872747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72" name="Tekstfelt 71">
            <a:extLst>
              <a:ext uri="{FF2B5EF4-FFF2-40B4-BE49-F238E27FC236}">
                <a16:creationId xmlns:a16="http://schemas.microsoft.com/office/drawing/2014/main" id="{83AE581A-44C1-DAB1-9CDC-9F28A0B3E4F5}"/>
              </a:ext>
            </a:extLst>
          </p:cNvPr>
          <p:cNvSpPr txBox="1"/>
          <p:nvPr/>
        </p:nvSpPr>
        <p:spPr>
          <a:xfrm>
            <a:off x="6337937" y="8757475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C20DD61E-3CC5-0D5B-92D7-CA8B2D6FB4FD}"/>
              </a:ext>
            </a:extLst>
          </p:cNvPr>
          <p:cNvCxnSpPr>
            <a:cxnSpLocks/>
          </p:cNvCxnSpPr>
          <p:nvPr/>
        </p:nvCxnSpPr>
        <p:spPr>
          <a:xfrm flipV="1">
            <a:off x="6836513" y="7537112"/>
            <a:ext cx="1441011" cy="217009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3E93F415-28BB-18AE-E0F4-620B33768AFA}"/>
              </a:ext>
            </a:extLst>
          </p:cNvPr>
          <p:cNvCxnSpPr>
            <a:cxnSpLocks/>
          </p:cNvCxnSpPr>
          <p:nvPr/>
        </p:nvCxnSpPr>
        <p:spPr>
          <a:xfrm flipV="1">
            <a:off x="8277524" y="6857386"/>
            <a:ext cx="1442092" cy="6917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D1FE9953-B449-03C1-1768-D1B7F22B7BB7}"/>
              </a:ext>
            </a:extLst>
          </p:cNvPr>
          <p:cNvCxnSpPr>
            <a:cxnSpLocks/>
          </p:cNvCxnSpPr>
          <p:nvPr/>
        </p:nvCxnSpPr>
        <p:spPr>
          <a:xfrm flipH="1" flipV="1">
            <a:off x="9718535" y="6854289"/>
            <a:ext cx="720169" cy="2141713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7924A5FE-FF5A-FA37-D585-AB0E67B83639}"/>
              </a:ext>
            </a:extLst>
          </p:cNvPr>
          <p:cNvCxnSpPr>
            <a:cxnSpLocks/>
          </p:cNvCxnSpPr>
          <p:nvPr/>
        </p:nvCxnSpPr>
        <p:spPr>
          <a:xfrm flipV="1">
            <a:off x="1051467" y="2542539"/>
            <a:ext cx="2136290" cy="214757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9528EE68-D099-EF0D-F9C8-65B38C920FEB}"/>
              </a:ext>
            </a:extLst>
          </p:cNvPr>
          <p:cNvCxnSpPr>
            <a:cxnSpLocks/>
          </p:cNvCxnSpPr>
          <p:nvPr/>
        </p:nvCxnSpPr>
        <p:spPr>
          <a:xfrm flipV="1">
            <a:off x="3195587" y="1823802"/>
            <a:ext cx="1464831" cy="71873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BDF16E87-62DF-EFFE-21D9-E7F0A5F1DBB0}"/>
              </a:ext>
            </a:extLst>
          </p:cNvPr>
          <p:cNvCxnSpPr>
            <a:cxnSpLocks/>
          </p:cNvCxnSpPr>
          <p:nvPr/>
        </p:nvCxnSpPr>
        <p:spPr>
          <a:xfrm flipV="1">
            <a:off x="6821000" y="2504809"/>
            <a:ext cx="2183245" cy="2182723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4C921FD2-264F-74C9-A578-97FED3C2A77D}"/>
              </a:ext>
            </a:extLst>
          </p:cNvPr>
          <p:cNvCxnSpPr>
            <a:cxnSpLocks/>
          </p:cNvCxnSpPr>
          <p:nvPr/>
        </p:nvCxnSpPr>
        <p:spPr>
          <a:xfrm flipV="1">
            <a:off x="3183094" y="7586814"/>
            <a:ext cx="1472720" cy="141677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7C60B098-013D-2BB4-3F70-45FFF1BECB85}"/>
              </a:ext>
            </a:extLst>
          </p:cNvPr>
          <p:cNvCxnSpPr>
            <a:cxnSpLocks/>
          </p:cNvCxnSpPr>
          <p:nvPr/>
        </p:nvCxnSpPr>
        <p:spPr>
          <a:xfrm flipV="1">
            <a:off x="1023193" y="9007231"/>
            <a:ext cx="2172394" cy="71787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Lige forbindelse 11">
            <a:extLst>
              <a:ext uri="{FF2B5EF4-FFF2-40B4-BE49-F238E27FC236}">
                <a16:creationId xmlns:a16="http://schemas.microsoft.com/office/drawing/2014/main" id="{33016C51-8301-5FAB-DB9F-E2C040490B13}"/>
              </a:ext>
            </a:extLst>
          </p:cNvPr>
          <p:cNvCxnSpPr>
            <a:cxnSpLocks/>
          </p:cNvCxnSpPr>
          <p:nvPr/>
        </p:nvCxnSpPr>
        <p:spPr>
          <a:xfrm flipH="1" flipV="1">
            <a:off x="9000529" y="2515227"/>
            <a:ext cx="1438175" cy="147717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280287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ABD3E9E-4074-186B-9533-A0CA06E768C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 1">
            <a:extLst>
              <a:ext uri="{FF2B5EF4-FFF2-40B4-BE49-F238E27FC236}">
                <a16:creationId xmlns:a16="http://schemas.microsoft.com/office/drawing/2014/main" id="{A43D4225-09A3-BA53-F041-D9CD4AFDF01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15A61F66-CF3B-E83E-6EEE-4F29B1036DF2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D51E3E0B-2785-ABE2-C355-035865D1C4E5}"/>
              </a:ext>
            </a:extLst>
          </p:cNvPr>
          <p:cNvCxnSpPr>
            <a:cxnSpLocks/>
            <a:endCxn id="23" idx="2"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4104ED17-BFDF-76B9-3523-FB8176210A31}"/>
              </a:ext>
            </a:extLst>
          </p:cNvPr>
          <p:cNvSpPr txBox="1"/>
          <p:nvPr/>
        </p:nvSpPr>
        <p:spPr>
          <a:xfrm>
            <a:off x="499681" y="129791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E956E931-4A25-5338-F605-B74D4137B20D}"/>
              </a:ext>
            </a:extLst>
          </p:cNvPr>
          <p:cNvSpPr txBox="1"/>
          <p:nvPr/>
        </p:nvSpPr>
        <p:spPr>
          <a:xfrm>
            <a:off x="4320312" y="420383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27" name="Lige forbindelse 26">
            <a:extLst>
              <a:ext uri="{FF2B5EF4-FFF2-40B4-BE49-F238E27FC236}">
                <a16:creationId xmlns:a16="http://schemas.microsoft.com/office/drawing/2014/main" id="{D63EAF9B-B881-F3FD-C64E-1E4090605FF0}"/>
              </a:ext>
            </a:extLst>
          </p:cNvPr>
          <p:cNvCxnSpPr>
            <a:cxnSpLocks/>
          </p:cNvCxnSpPr>
          <p:nvPr/>
        </p:nvCxnSpPr>
        <p:spPr>
          <a:xfrm>
            <a:off x="1773365" y="454611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Lige forbindelse 29">
            <a:extLst>
              <a:ext uri="{FF2B5EF4-FFF2-40B4-BE49-F238E27FC236}">
                <a16:creationId xmlns:a16="http://schemas.microsoft.com/office/drawing/2014/main" id="{84BB2CEB-8473-8506-9006-85C5301B1915}"/>
              </a:ext>
            </a:extLst>
          </p:cNvPr>
          <p:cNvCxnSpPr>
            <a:cxnSpLocks/>
          </p:cNvCxnSpPr>
          <p:nvPr/>
        </p:nvCxnSpPr>
        <p:spPr>
          <a:xfrm>
            <a:off x="904773" y="395737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kstfelt 35">
            <a:extLst>
              <a:ext uri="{FF2B5EF4-FFF2-40B4-BE49-F238E27FC236}">
                <a16:creationId xmlns:a16="http://schemas.microsoft.com/office/drawing/2014/main" id="{7F8F01E6-1282-15E8-DD04-4AE97B229131}"/>
              </a:ext>
            </a:extLst>
          </p:cNvPr>
          <p:cNvSpPr txBox="1"/>
          <p:nvPr/>
        </p:nvSpPr>
        <p:spPr>
          <a:xfrm>
            <a:off x="1600080" y="483411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37" name="Tekstfelt 36">
            <a:extLst>
              <a:ext uri="{FF2B5EF4-FFF2-40B4-BE49-F238E27FC236}">
                <a16:creationId xmlns:a16="http://schemas.microsoft.com/office/drawing/2014/main" id="{E7E55027-A06B-512B-DD1B-35B8569207AB}"/>
              </a:ext>
            </a:extLst>
          </p:cNvPr>
          <p:cNvSpPr txBox="1"/>
          <p:nvPr/>
        </p:nvSpPr>
        <p:spPr>
          <a:xfrm>
            <a:off x="572826" y="371884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4A32A53C-A365-1D6D-8592-BB94B5E7961D}"/>
              </a:ext>
            </a:extLst>
          </p:cNvPr>
          <p:cNvCxnSpPr>
            <a:cxnSpLocks/>
          </p:cNvCxnSpPr>
          <p:nvPr/>
        </p:nvCxnSpPr>
        <p:spPr>
          <a:xfrm flipV="1">
            <a:off x="6805072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A1CDA76B-111C-C87B-4953-E93588119A06}"/>
              </a:ext>
            </a:extLst>
          </p:cNvPr>
          <p:cNvCxnSpPr>
            <a:cxnSpLocks/>
            <a:endCxn id="43" idx="2"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0D31A285-06E0-63CE-9E9D-0FCA886FB5E4}"/>
              </a:ext>
            </a:extLst>
          </p:cNvPr>
          <p:cNvSpPr txBox="1"/>
          <p:nvPr/>
        </p:nvSpPr>
        <p:spPr>
          <a:xfrm>
            <a:off x="6252567" y="1295326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47157583-DCA6-797C-6001-F6CC1CEED8C7}"/>
              </a:ext>
            </a:extLst>
          </p:cNvPr>
          <p:cNvSpPr txBox="1"/>
          <p:nvPr/>
        </p:nvSpPr>
        <p:spPr>
          <a:xfrm>
            <a:off x="10073198" y="4201251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45" name="Lige forbindelse 44">
            <a:extLst>
              <a:ext uri="{FF2B5EF4-FFF2-40B4-BE49-F238E27FC236}">
                <a16:creationId xmlns:a16="http://schemas.microsoft.com/office/drawing/2014/main" id="{6B09A4D8-76AE-5F97-680D-837568A0A32D}"/>
              </a:ext>
            </a:extLst>
          </p:cNvPr>
          <p:cNvCxnSpPr>
            <a:cxnSpLocks/>
          </p:cNvCxnSpPr>
          <p:nvPr/>
        </p:nvCxnSpPr>
        <p:spPr>
          <a:xfrm>
            <a:off x="7543185" y="4543532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Lige forbindelse 45">
            <a:extLst>
              <a:ext uri="{FF2B5EF4-FFF2-40B4-BE49-F238E27FC236}">
                <a16:creationId xmlns:a16="http://schemas.microsoft.com/office/drawing/2014/main" id="{E5411113-8616-3AF7-FA85-15F35D9532CF}"/>
              </a:ext>
            </a:extLst>
          </p:cNvPr>
          <p:cNvCxnSpPr>
            <a:cxnSpLocks/>
          </p:cNvCxnSpPr>
          <p:nvPr/>
        </p:nvCxnSpPr>
        <p:spPr>
          <a:xfrm>
            <a:off x="6657659" y="3954787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Tekstfelt 47">
            <a:extLst>
              <a:ext uri="{FF2B5EF4-FFF2-40B4-BE49-F238E27FC236}">
                <a16:creationId xmlns:a16="http://schemas.microsoft.com/office/drawing/2014/main" id="{BAF69514-2CE9-85CE-5EB7-D8FFEBAC242C}"/>
              </a:ext>
            </a:extLst>
          </p:cNvPr>
          <p:cNvSpPr txBox="1"/>
          <p:nvPr/>
        </p:nvSpPr>
        <p:spPr>
          <a:xfrm>
            <a:off x="7369900" y="4831532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49" name="Tekstfelt 48">
            <a:extLst>
              <a:ext uri="{FF2B5EF4-FFF2-40B4-BE49-F238E27FC236}">
                <a16:creationId xmlns:a16="http://schemas.microsoft.com/office/drawing/2014/main" id="{AFFE1221-08E7-B528-9505-F76BB9C1F52F}"/>
              </a:ext>
            </a:extLst>
          </p:cNvPr>
          <p:cNvSpPr txBox="1"/>
          <p:nvPr/>
        </p:nvSpPr>
        <p:spPr>
          <a:xfrm>
            <a:off x="6325712" y="3716260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32029C59-2957-DD35-F121-F3C07AD6EF53}"/>
              </a:ext>
            </a:extLst>
          </p:cNvPr>
          <p:cNvCxnSpPr>
            <a:cxnSpLocks/>
          </p:cNvCxnSpPr>
          <p:nvPr/>
        </p:nvCxnSpPr>
        <p:spPr>
          <a:xfrm flipV="1">
            <a:off x="1042570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60547802-E6C2-41A2-3C30-5E8865823253}"/>
              </a:ext>
            </a:extLst>
          </p:cNvPr>
          <p:cNvCxnSpPr>
            <a:cxnSpLocks/>
            <a:endCxn id="57" idx="2"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38085CFA-D594-9340-3907-FBFFBBE1AF3F}"/>
              </a:ext>
            </a:extLst>
          </p:cNvPr>
          <p:cNvSpPr txBox="1"/>
          <p:nvPr/>
        </p:nvSpPr>
        <p:spPr>
          <a:xfrm>
            <a:off x="481598" y="634777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57" name="Tekstfelt 56">
            <a:extLst>
              <a:ext uri="{FF2B5EF4-FFF2-40B4-BE49-F238E27FC236}">
                <a16:creationId xmlns:a16="http://schemas.microsoft.com/office/drawing/2014/main" id="{48432A63-9511-114F-C3EB-8A831AD542B6}"/>
              </a:ext>
            </a:extLst>
          </p:cNvPr>
          <p:cNvSpPr txBox="1"/>
          <p:nvPr/>
        </p:nvSpPr>
        <p:spPr>
          <a:xfrm>
            <a:off x="4302229" y="925369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58" name="Lige forbindelse 57">
            <a:extLst>
              <a:ext uri="{FF2B5EF4-FFF2-40B4-BE49-F238E27FC236}">
                <a16:creationId xmlns:a16="http://schemas.microsoft.com/office/drawing/2014/main" id="{E7610563-A7E6-0FDE-B439-9B2FA6782A43}"/>
              </a:ext>
            </a:extLst>
          </p:cNvPr>
          <p:cNvCxnSpPr>
            <a:cxnSpLocks/>
          </p:cNvCxnSpPr>
          <p:nvPr/>
        </p:nvCxnSpPr>
        <p:spPr>
          <a:xfrm>
            <a:off x="1772216" y="959597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Lige forbindelse 58">
            <a:extLst>
              <a:ext uri="{FF2B5EF4-FFF2-40B4-BE49-F238E27FC236}">
                <a16:creationId xmlns:a16="http://schemas.microsoft.com/office/drawing/2014/main" id="{92DF23A6-47C1-703A-DA3A-2AC84C2A7EE3}"/>
              </a:ext>
            </a:extLst>
          </p:cNvPr>
          <p:cNvCxnSpPr>
            <a:cxnSpLocks/>
          </p:cNvCxnSpPr>
          <p:nvPr/>
        </p:nvCxnSpPr>
        <p:spPr>
          <a:xfrm>
            <a:off x="886690" y="900723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0" name="Tekstfelt 59">
            <a:extLst>
              <a:ext uri="{FF2B5EF4-FFF2-40B4-BE49-F238E27FC236}">
                <a16:creationId xmlns:a16="http://schemas.microsoft.com/office/drawing/2014/main" id="{B4AE73D0-74FE-3C05-2E9C-C1208582F945}"/>
              </a:ext>
            </a:extLst>
          </p:cNvPr>
          <p:cNvSpPr txBox="1"/>
          <p:nvPr/>
        </p:nvSpPr>
        <p:spPr>
          <a:xfrm>
            <a:off x="1598931" y="988397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61" name="Tekstfelt 60">
            <a:extLst>
              <a:ext uri="{FF2B5EF4-FFF2-40B4-BE49-F238E27FC236}">
                <a16:creationId xmlns:a16="http://schemas.microsoft.com/office/drawing/2014/main" id="{DCA523FA-6430-E97C-21E5-42CD29DD62A2}"/>
              </a:ext>
            </a:extLst>
          </p:cNvPr>
          <p:cNvSpPr txBox="1"/>
          <p:nvPr/>
        </p:nvSpPr>
        <p:spPr>
          <a:xfrm>
            <a:off x="554743" y="876870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0C09414C-A87A-DB97-831D-25A13F52572D}"/>
              </a:ext>
            </a:extLst>
          </p:cNvPr>
          <p:cNvCxnSpPr>
            <a:cxnSpLocks/>
          </p:cNvCxnSpPr>
          <p:nvPr/>
        </p:nvCxnSpPr>
        <p:spPr>
          <a:xfrm flipV="1">
            <a:off x="6817297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08C407CF-F134-D1E6-9090-20861073C512}"/>
              </a:ext>
            </a:extLst>
          </p:cNvPr>
          <p:cNvCxnSpPr>
            <a:cxnSpLocks/>
            <a:endCxn id="68" idx="2"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54687DDD-2092-8E24-9E38-817BF8B0E493}"/>
              </a:ext>
            </a:extLst>
          </p:cNvPr>
          <p:cNvSpPr txBox="1"/>
          <p:nvPr/>
        </p:nvSpPr>
        <p:spPr>
          <a:xfrm>
            <a:off x="6264792" y="6336541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68" name="Tekstfelt 67">
            <a:extLst>
              <a:ext uri="{FF2B5EF4-FFF2-40B4-BE49-F238E27FC236}">
                <a16:creationId xmlns:a16="http://schemas.microsoft.com/office/drawing/2014/main" id="{65D1DB7E-0BC6-2551-8CAA-53A920575B3B}"/>
              </a:ext>
            </a:extLst>
          </p:cNvPr>
          <p:cNvSpPr txBox="1"/>
          <p:nvPr/>
        </p:nvSpPr>
        <p:spPr>
          <a:xfrm>
            <a:off x="10085423" y="9242466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69" name="Lige forbindelse 68">
            <a:extLst>
              <a:ext uri="{FF2B5EF4-FFF2-40B4-BE49-F238E27FC236}">
                <a16:creationId xmlns:a16="http://schemas.microsoft.com/office/drawing/2014/main" id="{59FF9D9D-27AD-B367-1E62-0C431099D6B2}"/>
              </a:ext>
            </a:extLst>
          </p:cNvPr>
          <p:cNvCxnSpPr>
            <a:cxnSpLocks/>
          </p:cNvCxnSpPr>
          <p:nvPr/>
        </p:nvCxnSpPr>
        <p:spPr>
          <a:xfrm>
            <a:off x="7555410" y="9584747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Lige forbindelse 69">
            <a:extLst>
              <a:ext uri="{FF2B5EF4-FFF2-40B4-BE49-F238E27FC236}">
                <a16:creationId xmlns:a16="http://schemas.microsoft.com/office/drawing/2014/main" id="{A3928EC0-7947-4D88-EC88-0F5873F3A45B}"/>
              </a:ext>
            </a:extLst>
          </p:cNvPr>
          <p:cNvCxnSpPr>
            <a:cxnSpLocks/>
          </p:cNvCxnSpPr>
          <p:nvPr/>
        </p:nvCxnSpPr>
        <p:spPr>
          <a:xfrm>
            <a:off x="6669884" y="8996002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1" name="Tekstfelt 70">
            <a:extLst>
              <a:ext uri="{FF2B5EF4-FFF2-40B4-BE49-F238E27FC236}">
                <a16:creationId xmlns:a16="http://schemas.microsoft.com/office/drawing/2014/main" id="{079C5A36-F3E6-A4AA-40F2-EC1B4AFB75AB}"/>
              </a:ext>
            </a:extLst>
          </p:cNvPr>
          <p:cNvSpPr txBox="1"/>
          <p:nvPr/>
        </p:nvSpPr>
        <p:spPr>
          <a:xfrm>
            <a:off x="7382125" y="9872747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72" name="Tekstfelt 71">
            <a:extLst>
              <a:ext uri="{FF2B5EF4-FFF2-40B4-BE49-F238E27FC236}">
                <a16:creationId xmlns:a16="http://schemas.microsoft.com/office/drawing/2014/main" id="{CC4681EE-267F-ABEF-06EA-5E3F583B2CC1}"/>
              </a:ext>
            </a:extLst>
          </p:cNvPr>
          <p:cNvSpPr txBox="1"/>
          <p:nvPr/>
        </p:nvSpPr>
        <p:spPr>
          <a:xfrm>
            <a:off x="6337937" y="8757475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13" name="Lige forbindelse 12">
            <a:extLst>
              <a:ext uri="{FF2B5EF4-FFF2-40B4-BE49-F238E27FC236}">
                <a16:creationId xmlns:a16="http://schemas.microsoft.com/office/drawing/2014/main" id="{CE0A9BE3-0DA9-9563-3F1E-539CEE22AC97}"/>
              </a:ext>
            </a:extLst>
          </p:cNvPr>
          <p:cNvCxnSpPr>
            <a:cxnSpLocks/>
          </p:cNvCxnSpPr>
          <p:nvPr/>
        </p:nvCxnSpPr>
        <p:spPr>
          <a:xfrm flipV="1">
            <a:off x="1047726" y="2503549"/>
            <a:ext cx="1436843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Lige forbindelse 14">
            <a:extLst>
              <a:ext uri="{FF2B5EF4-FFF2-40B4-BE49-F238E27FC236}">
                <a16:creationId xmlns:a16="http://schemas.microsoft.com/office/drawing/2014/main" id="{AD69D7FE-8420-AEEC-2825-EB390783D327}"/>
              </a:ext>
            </a:extLst>
          </p:cNvPr>
          <p:cNvCxnSpPr>
            <a:cxnSpLocks/>
          </p:cNvCxnSpPr>
          <p:nvPr/>
        </p:nvCxnSpPr>
        <p:spPr>
          <a:xfrm flipH="1" flipV="1">
            <a:off x="2484569" y="2503549"/>
            <a:ext cx="2140247" cy="145123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Lige forbindelse 15">
            <a:extLst>
              <a:ext uri="{FF2B5EF4-FFF2-40B4-BE49-F238E27FC236}">
                <a16:creationId xmlns:a16="http://schemas.microsoft.com/office/drawing/2014/main" id="{5BD98A18-0E30-408A-FDF9-237ABC20F508}"/>
              </a:ext>
            </a:extLst>
          </p:cNvPr>
          <p:cNvCxnSpPr>
            <a:cxnSpLocks/>
          </p:cNvCxnSpPr>
          <p:nvPr/>
        </p:nvCxnSpPr>
        <p:spPr>
          <a:xfrm flipH="1" flipV="1">
            <a:off x="6833939" y="2503549"/>
            <a:ext cx="3543762" cy="217167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Lige forbindelse 16">
            <a:extLst>
              <a:ext uri="{FF2B5EF4-FFF2-40B4-BE49-F238E27FC236}">
                <a16:creationId xmlns:a16="http://schemas.microsoft.com/office/drawing/2014/main" id="{B41F88CF-CA33-FCC9-C629-1CB7AA08A6B4}"/>
              </a:ext>
            </a:extLst>
          </p:cNvPr>
          <p:cNvCxnSpPr>
            <a:cxnSpLocks/>
          </p:cNvCxnSpPr>
          <p:nvPr/>
        </p:nvCxnSpPr>
        <p:spPr>
          <a:xfrm flipH="1" flipV="1">
            <a:off x="1029643" y="6851579"/>
            <a:ext cx="1454926" cy="14446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Lige forbindelse 17">
            <a:extLst>
              <a:ext uri="{FF2B5EF4-FFF2-40B4-BE49-F238E27FC236}">
                <a16:creationId xmlns:a16="http://schemas.microsoft.com/office/drawing/2014/main" id="{2E73F4C3-8577-506F-B2E7-7186C762068F}"/>
              </a:ext>
            </a:extLst>
          </p:cNvPr>
          <p:cNvCxnSpPr>
            <a:cxnSpLocks/>
          </p:cNvCxnSpPr>
          <p:nvPr/>
        </p:nvCxnSpPr>
        <p:spPr>
          <a:xfrm flipH="1" flipV="1">
            <a:off x="8251322" y="7573896"/>
            <a:ext cx="701762" cy="142210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Lige forbindelse 18">
            <a:extLst>
              <a:ext uri="{FF2B5EF4-FFF2-40B4-BE49-F238E27FC236}">
                <a16:creationId xmlns:a16="http://schemas.microsoft.com/office/drawing/2014/main" id="{7E1D6D9A-8166-A5E6-2721-A647DC620423}"/>
              </a:ext>
            </a:extLst>
          </p:cNvPr>
          <p:cNvCxnSpPr>
            <a:cxnSpLocks/>
          </p:cNvCxnSpPr>
          <p:nvPr/>
        </p:nvCxnSpPr>
        <p:spPr>
          <a:xfrm flipH="1" flipV="1">
            <a:off x="6812837" y="7573896"/>
            <a:ext cx="1464889" cy="724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Lige forbindelse 19">
            <a:extLst>
              <a:ext uri="{FF2B5EF4-FFF2-40B4-BE49-F238E27FC236}">
                <a16:creationId xmlns:a16="http://schemas.microsoft.com/office/drawing/2014/main" id="{2D5F5EC0-A003-2D72-B78E-E0F3F979C241}"/>
              </a:ext>
            </a:extLst>
          </p:cNvPr>
          <p:cNvCxnSpPr>
            <a:cxnSpLocks/>
          </p:cNvCxnSpPr>
          <p:nvPr/>
        </p:nvCxnSpPr>
        <p:spPr>
          <a:xfrm flipH="1" flipV="1">
            <a:off x="2484569" y="8276434"/>
            <a:ext cx="2140247" cy="71956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Lige forbindelse 20">
            <a:extLst>
              <a:ext uri="{FF2B5EF4-FFF2-40B4-BE49-F238E27FC236}">
                <a16:creationId xmlns:a16="http://schemas.microsoft.com/office/drawing/2014/main" id="{C139C384-36AB-E5CD-9291-D1F7C7E391F9}"/>
              </a:ext>
            </a:extLst>
          </p:cNvPr>
          <p:cNvCxnSpPr>
            <a:cxnSpLocks/>
          </p:cNvCxnSpPr>
          <p:nvPr/>
        </p:nvCxnSpPr>
        <p:spPr>
          <a:xfrm flipH="1" flipV="1">
            <a:off x="8953130" y="8989955"/>
            <a:ext cx="1446412" cy="72089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23900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D797A73-2E02-DF1A-0300-DE006CAEAB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Tabel 11">
            <a:extLst>
              <a:ext uri="{FF2B5EF4-FFF2-40B4-BE49-F238E27FC236}">
                <a16:creationId xmlns:a16="http://schemas.microsoft.com/office/drawing/2014/main" id="{8AF49D4C-8412-7BD0-B38C-453FA66C6C7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44A574E7-5787-8B2D-DAD3-02C630FF3D21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14A33583-8155-4DF7-B628-DEA5DE5D348B}"/>
              </a:ext>
            </a:extLst>
          </p:cNvPr>
          <p:cNvCxnSpPr>
            <a:cxnSpLocks/>
            <a:endCxn id="23" idx="2"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CA8DCAB1-0906-41A9-0593-995062BDAE42}"/>
              </a:ext>
            </a:extLst>
          </p:cNvPr>
          <p:cNvSpPr txBox="1"/>
          <p:nvPr/>
        </p:nvSpPr>
        <p:spPr>
          <a:xfrm>
            <a:off x="499681" y="129791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6CADECEA-6CBE-3149-E823-E37E15FEE282}"/>
              </a:ext>
            </a:extLst>
          </p:cNvPr>
          <p:cNvSpPr txBox="1"/>
          <p:nvPr/>
        </p:nvSpPr>
        <p:spPr>
          <a:xfrm>
            <a:off x="4320312" y="420383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27" name="Lige forbindelse 26">
            <a:extLst>
              <a:ext uri="{FF2B5EF4-FFF2-40B4-BE49-F238E27FC236}">
                <a16:creationId xmlns:a16="http://schemas.microsoft.com/office/drawing/2014/main" id="{B5A4802E-FEBC-8603-F5BE-6C9F03266D43}"/>
              </a:ext>
            </a:extLst>
          </p:cNvPr>
          <p:cNvCxnSpPr>
            <a:cxnSpLocks/>
          </p:cNvCxnSpPr>
          <p:nvPr/>
        </p:nvCxnSpPr>
        <p:spPr>
          <a:xfrm>
            <a:off x="1773365" y="454611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Lige forbindelse 29">
            <a:extLst>
              <a:ext uri="{FF2B5EF4-FFF2-40B4-BE49-F238E27FC236}">
                <a16:creationId xmlns:a16="http://schemas.microsoft.com/office/drawing/2014/main" id="{2A187B18-3F07-3CEF-6F5C-75F216D821EE}"/>
              </a:ext>
            </a:extLst>
          </p:cNvPr>
          <p:cNvCxnSpPr>
            <a:cxnSpLocks/>
          </p:cNvCxnSpPr>
          <p:nvPr/>
        </p:nvCxnSpPr>
        <p:spPr>
          <a:xfrm>
            <a:off x="904773" y="395737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kstfelt 35">
            <a:extLst>
              <a:ext uri="{FF2B5EF4-FFF2-40B4-BE49-F238E27FC236}">
                <a16:creationId xmlns:a16="http://schemas.microsoft.com/office/drawing/2014/main" id="{BEE6AE32-82B6-4530-B059-FA4ED16D733B}"/>
              </a:ext>
            </a:extLst>
          </p:cNvPr>
          <p:cNvSpPr txBox="1"/>
          <p:nvPr/>
        </p:nvSpPr>
        <p:spPr>
          <a:xfrm>
            <a:off x="1600080" y="483411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37" name="Tekstfelt 36">
            <a:extLst>
              <a:ext uri="{FF2B5EF4-FFF2-40B4-BE49-F238E27FC236}">
                <a16:creationId xmlns:a16="http://schemas.microsoft.com/office/drawing/2014/main" id="{F5DD4154-A6B7-D721-BB51-429C34E1CB9D}"/>
              </a:ext>
            </a:extLst>
          </p:cNvPr>
          <p:cNvSpPr txBox="1"/>
          <p:nvPr/>
        </p:nvSpPr>
        <p:spPr>
          <a:xfrm>
            <a:off x="572826" y="371884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B25AD09C-4544-25EF-2472-6D02DD58CF83}"/>
              </a:ext>
            </a:extLst>
          </p:cNvPr>
          <p:cNvCxnSpPr>
            <a:cxnSpLocks/>
          </p:cNvCxnSpPr>
          <p:nvPr/>
        </p:nvCxnSpPr>
        <p:spPr>
          <a:xfrm flipV="1">
            <a:off x="6796605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164A69C1-471D-83A0-AA31-BC9DA468E287}"/>
              </a:ext>
            </a:extLst>
          </p:cNvPr>
          <p:cNvCxnSpPr>
            <a:cxnSpLocks/>
            <a:endCxn id="43" idx="2"/>
          </p:cNvCxnSpPr>
          <p:nvPr/>
        </p:nvCxnSpPr>
        <p:spPr>
          <a:xfrm flipV="1">
            <a:off x="6792145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8F8D7810-8322-DA63-55F7-3DD716518274}"/>
              </a:ext>
            </a:extLst>
          </p:cNvPr>
          <p:cNvSpPr txBox="1"/>
          <p:nvPr/>
        </p:nvSpPr>
        <p:spPr>
          <a:xfrm>
            <a:off x="6244100" y="1295326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E4EEFB34-FE78-F988-63A9-FFD3C5CAB2C4}"/>
              </a:ext>
            </a:extLst>
          </p:cNvPr>
          <p:cNvSpPr txBox="1"/>
          <p:nvPr/>
        </p:nvSpPr>
        <p:spPr>
          <a:xfrm>
            <a:off x="10064731" y="4201251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45" name="Lige forbindelse 44">
            <a:extLst>
              <a:ext uri="{FF2B5EF4-FFF2-40B4-BE49-F238E27FC236}">
                <a16:creationId xmlns:a16="http://schemas.microsoft.com/office/drawing/2014/main" id="{CE752F81-8C5C-954A-F719-9CFEDB61CF1A}"/>
              </a:ext>
            </a:extLst>
          </p:cNvPr>
          <p:cNvCxnSpPr>
            <a:cxnSpLocks/>
          </p:cNvCxnSpPr>
          <p:nvPr/>
        </p:nvCxnSpPr>
        <p:spPr>
          <a:xfrm>
            <a:off x="7534718" y="4543532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Lige forbindelse 45">
            <a:extLst>
              <a:ext uri="{FF2B5EF4-FFF2-40B4-BE49-F238E27FC236}">
                <a16:creationId xmlns:a16="http://schemas.microsoft.com/office/drawing/2014/main" id="{E2FBCE29-9356-C2C4-7C7E-A1BAD271241D}"/>
              </a:ext>
            </a:extLst>
          </p:cNvPr>
          <p:cNvCxnSpPr>
            <a:cxnSpLocks/>
          </p:cNvCxnSpPr>
          <p:nvPr/>
        </p:nvCxnSpPr>
        <p:spPr>
          <a:xfrm>
            <a:off x="6649192" y="3954787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Tekstfelt 47">
            <a:extLst>
              <a:ext uri="{FF2B5EF4-FFF2-40B4-BE49-F238E27FC236}">
                <a16:creationId xmlns:a16="http://schemas.microsoft.com/office/drawing/2014/main" id="{FF237152-02D7-70FE-645B-5BE03F2AF34D}"/>
              </a:ext>
            </a:extLst>
          </p:cNvPr>
          <p:cNvSpPr txBox="1"/>
          <p:nvPr/>
        </p:nvSpPr>
        <p:spPr>
          <a:xfrm>
            <a:off x="7361433" y="4831532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49" name="Tekstfelt 48">
            <a:extLst>
              <a:ext uri="{FF2B5EF4-FFF2-40B4-BE49-F238E27FC236}">
                <a16:creationId xmlns:a16="http://schemas.microsoft.com/office/drawing/2014/main" id="{46DB9B99-61AE-9344-642A-779484F8647D}"/>
              </a:ext>
            </a:extLst>
          </p:cNvPr>
          <p:cNvSpPr txBox="1"/>
          <p:nvPr/>
        </p:nvSpPr>
        <p:spPr>
          <a:xfrm>
            <a:off x="6317245" y="3716260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D0D87BF0-FF87-6813-FB8A-5606444A501A}"/>
              </a:ext>
            </a:extLst>
          </p:cNvPr>
          <p:cNvCxnSpPr>
            <a:cxnSpLocks/>
          </p:cNvCxnSpPr>
          <p:nvPr/>
        </p:nvCxnSpPr>
        <p:spPr>
          <a:xfrm flipV="1">
            <a:off x="1053353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9C9C1AB9-3B68-6A8C-55A8-B36AD4CC29AF}"/>
              </a:ext>
            </a:extLst>
          </p:cNvPr>
          <p:cNvCxnSpPr>
            <a:cxnSpLocks/>
            <a:endCxn id="57" idx="2"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6B6C5DD8-47D9-343F-4195-BD682F3387E8}"/>
              </a:ext>
            </a:extLst>
          </p:cNvPr>
          <p:cNvSpPr txBox="1"/>
          <p:nvPr/>
        </p:nvSpPr>
        <p:spPr>
          <a:xfrm>
            <a:off x="481598" y="634777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57" name="Tekstfelt 56">
            <a:extLst>
              <a:ext uri="{FF2B5EF4-FFF2-40B4-BE49-F238E27FC236}">
                <a16:creationId xmlns:a16="http://schemas.microsoft.com/office/drawing/2014/main" id="{D2608850-4B48-42E8-D5DD-9B82ADBAF98A}"/>
              </a:ext>
            </a:extLst>
          </p:cNvPr>
          <p:cNvSpPr txBox="1"/>
          <p:nvPr/>
        </p:nvSpPr>
        <p:spPr>
          <a:xfrm>
            <a:off x="4302229" y="925369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58" name="Lige forbindelse 57">
            <a:extLst>
              <a:ext uri="{FF2B5EF4-FFF2-40B4-BE49-F238E27FC236}">
                <a16:creationId xmlns:a16="http://schemas.microsoft.com/office/drawing/2014/main" id="{5C46EAA7-3DFE-054A-E4F3-377E4DAA2109}"/>
              </a:ext>
            </a:extLst>
          </p:cNvPr>
          <p:cNvCxnSpPr>
            <a:cxnSpLocks/>
          </p:cNvCxnSpPr>
          <p:nvPr/>
        </p:nvCxnSpPr>
        <p:spPr>
          <a:xfrm>
            <a:off x="1772216" y="959597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Lige forbindelse 58">
            <a:extLst>
              <a:ext uri="{FF2B5EF4-FFF2-40B4-BE49-F238E27FC236}">
                <a16:creationId xmlns:a16="http://schemas.microsoft.com/office/drawing/2014/main" id="{37386194-1A06-DACF-AB42-65B5CC1FE1CB}"/>
              </a:ext>
            </a:extLst>
          </p:cNvPr>
          <p:cNvCxnSpPr>
            <a:cxnSpLocks/>
          </p:cNvCxnSpPr>
          <p:nvPr/>
        </p:nvCxnSpPr>
        <p:spPr>
          <a:xfrm>
            <a:off x="886690" y="900723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0" name="Tekstfelt 59">
            <a:extLst>
              <a:ext uri="{FF2B5EF4-FFF2-40B4-BE49-F238E27FC236}">
                <a16:creationId xmlns:a16="http://schemas.microsoft.com/office/drawing/2014/main" id="{958588FD-6EAF-0F9B-0B52-4FE9131855A4}"/>
              </a:ext>
            </a:extLst>
          </p:cNvPr>
          <p:cNvSpPr txBox="1"/>
          <p:nvPr/>
        </p:nvSpPr>
        <p:spPr>
          <a:xfrm>
            <a:off x="1598931" y="988397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61" name="Tekstfelt 60">
            <a:extLst>
              <a:ext uri="{FF2B5EF4-FFF2-40B4-BE49-F238E27FC236}">
                <a16:creationId xmlns:a16="http://schemas.microsoft.com/office/drawing/2014/main" id="{F505A823-A6BE-BD04-A39F-4C3D0982B1DC}"/>
              </a:ext>
            </a:extLst>
          </p:cNvPr>
          <p:cNvSpPr txBox="1"/>
          <p:nvPr/>
        </p:nvSpPr>
        <p:spPr>
          <a:xfrm>
            <a:off x="554743" y="876870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450A1A52-FF36-B309-AD75-B8C9B75C7458}"/>
              </a:ext>
            </a:extLst>
          </p:cNvPr>
          <p:cNvCxnSpPr>
            <a:cxnSpLocks/>
          </p:cNvCxnSpPr>
          <p:nvPr/>
        </p:nvCxnSpPr>
        <p:spPr>
          <a:xfrm flipV="1">
            <a:off x="6817297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7098F8A6-68F5-40FC-FFF1-1001F51786EC}"/>
              </a:ext>
            </a:extLst>
          </p:cNvPr>
          <p:cNvCxnSpPr>
            <a:cxnSpLocks/>
            <a:endCxn id="68" idx="2"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73F21D15-8C0F-6DB4-44E7-925BFB8E1E93}"/>
              </a:ext>
            </a:extLst>
          </p:cNvPr>
          <p:cNvSpPr txBox="1"/>
          <p:nvPr/>
        </p:nvSpPr>
        <p:spPr>
          <a:xfrm>
            <a:off x="6264792" y="6336541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68" name="Tekstfelt 67">
            <a:extLst>
              <a:ext uri="{FF2B5EF4-FFF2-40B4-BE49-F238E27FC236}">
                <a16:creationId xmlns:a16="http://schemas.microsoft.com/office/drawing/2014/main" id="{87DCBF58-4300-F8C4-34A6-097FADE34BDC}"/>
              </a:ext>
            </a:extLst>
          </p:cNvPr>
          <p:cNvSpPr txBox="1"/>
          <p:nvPr/>
        </p:nvSpPr>
        <p:spPr>
          <a:xfrm>
            <a:off x="10085423" y="9242466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69" name="Lige forbindelse 68">
            <a:extLst>
              <a:ext uri="{FF2B5EF4-FFF2-40B4-BE49-F238E27FC236}">
                <a16:creationId xmlns:a16="http://schemas.microsoft.com/office/drawing/2014/main" id="{C287E17F-665D-7C36-ADF3-8373F445EB49}"/>
              </a:ext>
            </a:extLst>
          </p:cNvPr>
          <p:cNvCxnSpPr>
            <a:cxnSpLocks/>
          </p:cNvCxnSpPr>
          <p:nvPr/>
        </p:nvCxnSpPr>
        <p:spPr>
          <a:xfrm>
            <a:off x="7555410" y="9584747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Lige forbindelse 69">
            <a:extLst>
              <a:ext uri="{FF2B5EF4-FFF2-40B4-BE49-F238E27FC236}">
                <a16:creationId xmlns:a16="http://schemas.microsoft.com/office/drawing/2014/main" id="{06318B87-E34D-93CB-53E7-9B67C86325CD}"/>
              </a:ext>
            </a:extLst>
          </p:cNvPr>
          <p:cNvCxnSpPr>
            <a:cxnSpLocks/>
          </p:cNvCxnSpPr>
          <p:nvPr/>
        </p:nvCxnSpPr>
        <p:spPr>
          <a:xfrm>
            <a:off x="6669884" y="8996002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1" name="Tekstfelt 70">
            <a:extLst>
              <a:ext uri="{FF2B5EF4-FFF2-40B4-BE49-F238E27FC236}">
                <a16:creationId xmlns:a16="http://schemas.microsoft.com/office/drawing/2014/main" id="{92FA7ECA-C012-0261-230B-F06524749261}"/>
              </a:ext>
            </a:extLst>
          </p:cNvPr>
          <p:cNvSpPr txBox="1"/>
          <p:nvPr/>
        </p:nvSpPr>
        <p:spPr>
          <a:xfrm>
            <a:off x="7382125" y="9872747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72" name="Tekstfelt 71">
            <a:extLst>
              <a:ext uri="{FF2B5EF4-FFF2-40B4-BE49-F238E27FC236}">
                <a16:creationId xmlns:a16="http://schemas.microsoft.com/office/drawing/2014/main" id="{0927E4C1-15F5-97A2-F86D-73380AFF0D07}"/>
              </a:ext>
            </a:extLst>
          </p:cNvPr>
          <p:cNvSpPr txBox="1"/>
          <p:nvPr/>
        </p:nvSpPr>
        <p:spPr>
          <a:xfrm>
            <a:off x="6337937" y="8757475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FA9208A8-CA85-A08D-ADC0-8F4247FF9F9C}"/>
              </a:ext>
            </a:extLst>
          </p:cNvPr>
          <p:cNvCxnSpPr>
            <a:cxnSpLocks/>
          </p:cNvCxnSpPr>
          <p:nvPr/>
        </p:nvCxnSpPr>
        <p:spPr>
          <a:xfrm>
            <a:off x="1032103" y="3235716"/>
            <a:ext cx="1446395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71740D90-AC45-A38C-B146-93CD5202D268}"/>
              </a:ext>
            </a:extLst>
          </p:cNvPr>
          <p:cNvCxnSpPr>
            <a:cxnSpLocks/>
          </p:cNvCxnSpPr>
          <p:nvPr/>
        </p:nvCxnSpPr>
        <p:spPr>
          <a:xfrm flipH="1" flipV="1">
            <a:off x="2451382" y="3235219"/>
            <a:ext cx="783935" cy="14400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6054402B-4F0B-094F-18D4-DD7620799078}"/>
              </a:ext>
            </a:extLst>
          </p:cNvPr>
          <p:cNvCxnSpPr>
            <a:cxnSpLocks/>
          </p:cNvCxnSpPr>
          <p:nvPr/>
        </p:nvCxnSpPr>
        <p:spPr>
          <a:xfrm flipH="1">
            <a:off x="6771662" y="2530749"/>
            <a:ext cx="3614254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FAAF68F5-A235-EBCE-56D3-E5515C6CFC08}"/>
              </a:ext>
            </a:extLst>
          </p:cNvPr>
          <p:cNvCxnSpPr>
            <a:cxnSpLocks/>
          </p:cNvCxnSpPr>
          <p:nvPr/>
        </p:nvCxnSpPr>
        <p:spPr>
          <a:xfrm flipH="1">
            <a:off x="1047726" y="6860210"/>
            <a:ext cx="1430772" cy="143047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7BCB65C7-A5FD-CF81-FE5C-9D207931AEBE}"/>
              </a:ext>
            </a:extLst>
          </p:cNvPr>
          <p:cNvCxnSpPr>
            <a:cxnSpLocks/>
          </p:cNvCxnSpPr>
          <p:nvPr/>
        </p:nvCxnSpPr>
        <p:spPr>
          <a:xfrm flipH="1" flipV="1">
            <a:off x="6805530" y="8276434"/>
            <a:ext cx="763056" cy="14400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4C28D289-6EF9-99E1-98E6-9AAEDF9035C7}"/>
              </a:ext>
            </a:extLst>
          </p:cNvPr>
          <p:cNvCxnSpPr>
            <a:cxnSpLocks/>
          </p:cNvCxnSpPr>
          <p:nvPr/>
        </p:nvCxnSpPr>
        <p:spPr>
          <a:xfrm flipH="1" flipV="1">
            <a:off x="2464473" y="6847663"/>
            <a:ext cx="2205358" cy="286877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D75468ED-CF72-B131-B2F1-E56789C7F025}"/>
              </a:ext>
            </a:extLst>
          </p:cNvPr>
          <p:cNvCxnSpPr>
            <a:cxnSpLocks/>
          </p:cNvCxnSpPr>
          <p:nvPr/>
        </p:nvCxnSpPr>
        <p:spPr>
          <a:xfrm flipV="1">
            <a:off x="3217122" y="2541069"/>
            <a:ext cx="1452709" cy="214261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C3ED659A-76DC-3F78-96CC-F17393595374}"/>
              </a:ext>
            </a:extLst>
          </p:cNvPr>
          <p:cNvCxnSpPr>
            <a:cxnSpLocks/>
          </p:cNvCxnSpPr>
          <p:nvPr/>
        </p:nvCxnSpPr>
        <p:spPr>
          <a:xfrm flipV="1">
            <a:off x="7536160" y="7575445"/>
            <a:ext cx="2883624" cy="218134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91240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CE07C75-9E9E-D263-324D-E795907A1A3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Tabel 10">
            <a:extLst>
              <a:ext uri="{FF2B5EF4-FFF2-40B4-BE49-F238E27FC236}">
                <a16:creationId xmlns:a16="http://schemas.microsoft.com/office/drawing/2014/main" id="{A03171C3-0785-E65E-CF21-9D2EB5DB8E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52AA19E2-E457-F1F3-543F-06FC613AF766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6B21F31E-95FA-44AF-2ED8-42F63139E8B4}"/>
              </a:ext>
            </a:extLst>
          </p:cNvPr>
          <p:cNvCxnSpPr>
            <a:cxnSpLocks/>
            <a:endCxn id="23" idx="2"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270C35FA-199E-0444-B52E-C597590F9618}"/>
              </a:ext>
            </a:extLst>
          </p:cNvPr>
          <p:cNvSpPr txBox="1"/>
          <p:nvPr/>
        </p:nvSpPr>
        <p:spPr>
          <a:xfrm>
            <a:off x="499681" y="129791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43BA4F35-8105-2FEC-9C02-D47FBC1CD32A}"/>
              </a:ext>
            </a:extLst>
          </p:cNvPr>
          <p:cNvSpPr txBox="1"/>
          <p:nvPr/>
        </p:nvSpPr>
        <p:spPr>
          <a:xfrm>
            <a:off x="4320312" y="420383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27" name="Lige forbindelse 26">
            <a:extLst>
              <a:ext uri="{FF2B5EF4-FFF2-40B4-BE49-F238E27FC236}">
                <a16:creationId xmlns:a16="http://schemas.microsoft.com/office/drawing/2014/main" id="{647BEDC2-D666-6227-4C52-1214CB941A7E}"/>
              </a:ext>
            </a:extLst>
          </p:cNvPr>
          <p:cNvCxnSpPr>
            <a:cxnSpLocks/>
          </p:cNvCxnSpPr>
          <p:nvPr/>
        </p:nvCxnSpPr>
        <p:spPr>
          <a:xfrm>
            <a:off x="1764898" y="454611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Lige forbindelse 29">
            <a:extLst>
              <a:ext uri="{FF2B5EF4-FFF2-40B4-BE49-F238E27FC236}">
                <a16:creationId xmlns:a16="http://schemas.microsoft.com/office/drawing/2014/main" id="{031E6B06-C129-707C-66A1-DA423F95885B}"/>
              </a:ext>
            </a:extLst>
          </p:cNvPr>
          <p:cNvCxnSpPr>
            <a:cxnSpLocks/>
          </p:cNvCxnSpPr>
          <p:nvPr/>
        </p:nvCxnSpPr>
        <p:spPr>
          <a:xfrm>
            <a:off x="904773" y="395737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kstfelt 35">
            <a:extLst>
              <a:ext uri="{FF2B5EF4-FFF2-40B4-BE49-F238E27FC236}">
                <a16:creationId xmlns:a16="http://schemas.microsoft.com/office/drawing/2014/main" id="{C94B431D-ACA5-9417-C3BD-CB7ED8132053}"/>
              </a:ext>
            </a:extLst>
          </p:cNvPr>
          <p:cNvSpPr txBox="1"/>
          <p:nvPr/>
        </p:nvSpPr>
        <p:spPr>
          <a:xfrm>
            <a:off x="1576214" y="4827673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37" name="Tekstfelt 36">
            <a:extLst>
              <a:ext uri="{FF2B5EF4-FFF2-40B4-BE49-F238E27FC236}">
                <a16:creationId xmlns:a16="http://schemas.microsoft.com/office/drawing/2014/main" id="{D9A16BCC-4F3D-40C8-50CA-D89A31B21B67}"/>
              </a:ext>
            </a:extLst>
          </p:cNvPr>
          <p:cNvSpPr txBox="1"/>
          <p:nvPr/>
        </p:nvSpPr>
        <p:spPr>
          <a:xfrm>
            <a:off x="572826" y="371884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79BA669F-17AF-7595-2B34-9F1F87465522}"/>
              </a:ext>
            </a:extLst>
          </p:cNvPr>
          <p:cNvCxnSpPr>
            <a:cxnSpLocks/>
          </p:cNvCxnSpPr>
          <p:nvPr/>
        </p:nvCxnSpPr>
        <p:spPr>
          <a:xfrm flipV="1">
            <a:off x="6805072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0C0073D4-94B6-86B7-2960-2A93AB26F3EE}"/>
              </a:ext>
            </a:extLst>
          </p:cNvPr>
          <p:cNvCxnSpPr>
            <a:cxnSpLocks/>
            <a:endCxn id="43" idx="2"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7BC6C9D0-8A5F-BA8A-35BE-5B3EEDA9CB6B}"/>
              </a:ext>
            </a:extLst>
          </p:cNvPr>
          <p:cNvSpPr txBox="1"/>
          <p:nvPr/>
        </p:nvSpPr>
        <p:spPr>
          <a:xfrm>
            <a:off x="6277968" y="1295326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DF723A9B-B7A2-4E55-3222-68C9835CC2E9}"/>
              </a:ext>
            </a:extLst>
          </p:cNvPr>
          <p:cNvSpPr txBox="1"/>
          <p:nvPr/>
        </p:nvSpPr>
        <p:spPr>
          <a:xfrm>
            <a:off x="10073198" y="4201251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45" name="Lige forbindelse 44">
            <a:extLst>
              <a:ext uri="{FF2B5EF4-FFF2-40B4-BE49-F238E27FC236}">
                <a16:creationId xmlns:a16="http://schemas.microsoft.com/office/drawing/2014/main" id="{B56373D5-ECBA-05A9-6F2A-DA54547F215B}"/>
              </a:ext>
            </a:extLst>
          </p:cNvPr>
          <p:cNvCxnSpPr>
            <a:cxnSpLocks/>
          </p:cNvCxnSpPr>
          <p:nvPr/>
        </p:nvCxnSpPr>
        <p:spPr>
          <a:xfrm>
            <a:off x="7517784" y="4543532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Lige forbindelse 45">
            <a:extLst>
              <a:ext uri="{FF2B5EF4-FFF2-40B4-BE49-F238E27FC236}">
                <a16:creationId xmlns:a16="http://schemas.microsoft.com/office/drawing/2014/main" id="{24A851E5-86A0-2DF4-81F0-40B8232AB71D}"/>
              </a:ext>
            </a:extLst>
          </p:cNvPr>
          <p:cNvCxnSpPr>
            <a:cxnSpLocks/>
          </p:cNvCxnSpPr>
          <p:nvPr/>
        </p:nvCxnSpPr>
        <p:spPr>
          <a:xfrm>
            <a:off x="6657659" y="3954787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Tekstfelt 47">
            <a:extLst>
              <a:ext uri="{FF2B5EF4-FFF2-40B4-BE49-F238E27FC236}">
                <a16:creationId xmlns:a16="http://schemas.microsoft.com/office/drawing/2014/main" id="{10611484-D1FE-C1C4-8DCA-3A3DA8E6FBA3}"/>
              </a:ext>
            </a:extLst>
          </p:cNvPr>
          <p:cNvSpPr txBox="1"/>
          <p:nvPr/>
        </p:nvSpPr>
        <p:spPr>
          <a:xfrm>
            <a:off x="7344499" y="485263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49" name="Tekstfelt 48">
            <a:extLst>
              <a:ext uri="{FF2B5EF4-FFF2-40B4-BE49-F238E27FC236}">
                <a16:creationId xmlns:a16="http://schemas.microsoft.com/office/drawing/2014/main" id="{2982C050-A528-D92C-CAFD-1A415EDFA718}"/>
              </a:ext>
            </a:extLst>
          </p:cNvPr>
          <p:cNvSpPr txBox="1"/>
          <p:nvPr/>
        </p:nvSpPr>
        <p:spPr>
          <a:xfrm>
            <a:off x="6325712" y="3716260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621F148D-8C74-3EA6-9AFE-77C6D288092B}"/>
              </a:ext>
            </a:extLst>
          </p:cNvPr>
          <p:cNvCxnSpPr>
            <a:cxnSpLocks/>
          </p:cNvCxnSpPr>
          <p:nvPr/>
        </p:nvCxnSpPr>
        <p:spPr>
          <a:xfrm flipV="1">
            <a:off x="1034103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B9920EF4-6480-F372-E544-F422EA430306}"/>
              </a:ext>
            </a:extLst>
          </p:cNvPr>
          <p:cNvCxnSpPr>
            <a:cxnSpLocks/>
            <a:endCxn id="57" idx="2"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3234AF45-1847-F7C1-3F91-74662C259790}"/>
              </a:ext>
            </a:extLst>
          </p:cNvPr>
          <p:cNvSpPr txBox="1"/>
          <p:nvPr/>
        </p:nvSpPr>
        <p:spPr>
          <a:xfrm>
            <a:off x="481598" y="634777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cxnSp>
        <p:nvCxnSpPr>
          <p:cNvPr id="58" name="Lige forbindelse 57">
            <a:extLst>
              <a:ext uri="{FF2B5EF4-FFF2-40B4-BE49-F238E27FC236}">
                <a16:creationId xmlns:a16="http://schemas.microsoft.com/office/drawing/2014/main" id="{46F93F9C-8919-00C2-0AB0-E4E944BF0A29}"/>
              </a:ext>
            </a:extLst>
          </p:cNvPr>
          <p:cNvCxnSpPr>
            <a:cxnSpLocks/>
          </p:cNvCxnSpPr>
          <p:nvPr/>
        </p:nvCxnSpPr>
        <p:spPr>
          <a:xfrm>
            <a:off x="1772216" y="959597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Lige forbindelse 58">
            <a:extLst>
              <a:ext uri="{FF2B5EF4-FFF2-40B4-BE49-F238E27FC236}">
                <a16:creationId xmlns:a16="http://schemas.microsoft.com/office/drawing/2014/main" id="{5599A105-B1A9-611B-BBB8-105A07F82A4B}"/>
              </a:ext>
            </a:extLst>
          </p:cNvPr>
          <p:cNvCxnSpPr>
            <a:cxnSpLocks/>
          </p:cNvCxnSpPr>
          <p:nvPr/>
        </p:nvCxnSpPr>
        <p:spPr>
          <a:xfrm>
            <a:off x="886690" y="900723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0" name="Tekstfelt 59">
            <a:extLst>
              <a:ext uri="{FF2B5EF4-FFF2-40B4-BE49-F238E27FC236}">
                <a16:creationId xmlns:a16="http://schemas.microsoft.com/office/drawing/2014/main" id="{2F93A0BE-A8F0-1F46-F192-B427297EC7EC}"/>
              </a:ext>
            </a:extLst>
          </p:cNvPr>
          <p:cNvSpPr txBox="1"/>
          <p:nvPr/>
        </p:nvSpPr>
        <p:spPr>
          <a:xfrm>
            <a:off x="1598931" y="988397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61" name="Tekstfelt 60">
            <a:extLst>
              <a:ext uri="{FF2B5EF4-FFF2-40B4-BE49-F238E27FC236}">
                <a16:creationId xmlns:a16="http://schemas.microsoft.com/office/drawing/2014/main" id="{97B6AA63-AA4E-C352-656B-3C58464D76DD}"/>
              </a:ext>
            </a:extLst>
          </p:cNvPr>
          <p:cNvSpPr txBox="1"/>
          <p:nvPr/>
        </p:nvSpPr>
        <p:spPr>
          <a:xfrm>
            <a:off x="554743" y="876870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D4F95D2D-51D2-273D-E313-01F89012CB60}"/>
              </a:ext>
            </a:extLst>
          </p:cNvPr>
          <p:cNvCxnSpPr>
            <a:cxnSpLocks/>
          </p:cNvCxnSpPr>
          <p:nvPr/>
        </p:nvCxnSpPr>
        <p:spPr>
          <a:xfrm flipV="1">
            <a:off x="6817297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FE7670DB-57B7-ACCF-9353-43E47D966E6F}"/>
              </a:ext>
            </a:extLst>
          </p:cNvPr>
          <p:cNvCxnSpPr>
            <a:cxnSpLocks/>
            <a:endCxn id="68" idx="2"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B9B92C12-F9F8-AC69-051D-5AB874780E12}"/>
              </a:ext>
            </a:extLst>
          </p:cNvPr>
          <p:cNvSpPr txBox="1"/>
          <p:nvPr/>
        </p:nvSpPr>
        <p:spPr>
          <a:xfrm>
            <a:off x="6264792" y="6336541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68" name="Tekstfelt 67">
            <a:extLst>
              <a:ext uri="{FF2B5EF4-FFF2-40B4-BE49-F238E27FC236}">
                <a16:creationId xmlns:a16="http://schemas.microsoft.com/office/drawing/2014/main" id="{3C19B9E7-56C5-F77D-2552-661CA25DE94C}"/>
              </a:ext>
            </a:extLst>
          </p:cNvPr>
          <p:cNvSpPr txBox="1"/>
          <p:nvPr/>
        </p:nvSpPr>
        <p:spPr>
          <a:xfrm>
            <a:off x="10085423" y="9242466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69" name="Lige forbindelse 68">
            <a:extLst>
              <a:ext uri="{FF2B5EF4-FFF2-40B4-BE49-F238E27FC236}">
                <a16:creationId xmlns:a16="http://schemas.microsoft.com/office/drawing/2014/main" id="{C2E6B155-EF06-59E0-8287-AB87FB0ADB77}"/>
              </a:ext>
            </a:extLst>
          </p:cNvPr>
          <p:cNvCxnSpPr>
            <a:cxnSpLocks/>
          </p:cNvCxnSpPr>
          <p:nvPr/>
        </p:nvCxnSpPr>
        <p:spPr>
          <a:xfrm>
            <a:off x="7530009" y="9584747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Lige forbindelse 69">
            <a:extLst>
              <a:ext uri="{FF2B5EF4-FFF2-40B4-BE49-F238E27FC236}">
                <a16:creationId xmlns:a16="http://schemas.microsoft.com/office/drawing/2014/main" id="{56B90B7D-C81D-6413-4EC2-8A2F2656CA75}"/>
              </a:ext>
            </a:extLst>
          </p:cNvPr>
          <p:cNvCxnSpPr>
            <a:cxnSpLocks/>
          </p:cNvCxnSpPr>
          <p:nvPr/>
        </p:nvCxnSpPr>
        <p:spPr>
          <a:xfrm>
            <a:off x="6669884" y="8996002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1" name="Tekstfelt 70">
            <a:extLst>
              <a:ext uri="{FF2B5EF4-FFF2-40B4-BE49-F238E27FC236}">
                <a16:creationId xmlns:a16="http://schemas.microsoft.com/office/drawing/2014/main" id="{8A83DA9C-F3F4-FF1B-D32D-C9877BEA8A71}"/>
              </a:ext>
            </a:extLst>
          </p:cNvPr>
          <p:cNvSpPr txBox="1"/>
          <p:nvPr/>
        </p:nvSpPr>
        <p:spPr>
          <a:xfrm>
            <a:off x="7356724" y="9872747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72" name="Tekstfelt 71">
            <a:extLst>
              <a:ext uri="{FF2B5EF4-FFF2-40B4-BE49-F238E27FC236}">
                <a16:creationId xmlns:a16="http://schemas.microsoft.com/office/drawing/2014/main" id="{50ACAF62-DFD2-0BD0-3023-4024B57868D1}"/>
              </a:ext>
            </a:extLst>
          </p:cNvPr>
          <p:cNvSpPr txBox="1"/>
          <p:nvPr/>
        </p:nvSpPr>
        <p:spPr>
          <a:xfrm>
            <a:off x="6337937" y="8757475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AC190776-9986-5F41-AF03-C8C8165D571A}"/>
              </a:ext>
            </a:extLst>
          </p:cNvPr>
          <p:cNvCxnSpPr>
            <a:cxnSpLocks/>
          </p:cNvCxnSpPr>
          <p:nvPr/>
        </p:nvCxnSpPr>
        <p:spPr>
          <a:xfrm flipV="1">
            <a:off x="1037566" y="4678305"/>
            <a:ext cx="1450146" cy="558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AF37488D-0860-EB50-1AA2-E974A77B7EBA}"/>
              </a:ext>
            </a:extLst>
          </p:cNvPr>
          <p:cNvCxnSpPr>
            <a:cxnSpLocks/>
          </p:cNvCxnSpPr>
          <p:nvPr/>
        </p:nvCxnSpPr>
        <p:spPr>
          <a:xfrm flipH="1" flipV="1">
            <a:off x="3943581" y="3226620"/>
            <a:ext cx="721072" cy="72816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2ED908D2-9E5C-894A-5DF5-305A7F01E394}"/>
              </a:ext>
            </a:extLst>
          </p:cNvPr>
          <p:cNvCxnSpPr>
            <a:cxnSpLocks/>
          </p:cNvCxnSpPr>
          <p:nvPr/>
        </p:nvCxnSpPr>
        <p:spPr>
          <a:xfrm flipH="1">
            <a:off x="6823074" y="3235219"/>
            <a:ext cx="3553226" cy="142198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890158FF-0480-8D35-BC8F-311EC1E32049}"/>
              </a:ext>
            </a:extLst>
          </p:cNvPr>
          <p:cNvCxnSpPr>
            <a:cxnSpLocks/>
          </p:cNvCxnSpPr>
          <p:nvPr/>
        </p:nvCxnSpPr>
        <p:spPr>
          <a:xfrm flipH="1">
            <a:off x="986634" y="7581144"/>
            <a:ext cx="2240842" cy="72762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542B4CA4-D595-96E8-FFE2-7869D2B792EA}"/>
              </a:ext>
            </a:extLst>
          </p:cNvPr>
          <p:cNvCxnSpPr>
            <a:cxnSpLocks/>
          </p:cNvCxnSpPr>
          <p:nvPr/>
        </p:nvCxnSpPr>
        <p:spPr>
          <a:xfrm flipH="1" flipV="1">
            <a:off x="6817297" y="7538798"/>
            <a:ext cx="3584404" cy="146029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63E024B6-1DCA-DED0-30FD-CD0FB9D5C81E}"/>
              </a:ext>
            </a:extLst>
          </p:cNvPr>
          <p:cNvCxnSpPr>
            <a:cxnSpLocks/>
          </p:cNvCxnSpPr>
          <p:nvPr/>
        </p:nvCxnSpPr>
        <p:spPr>
          <a:xfrm flipH="1" flipV="1">
            <a:off x="3245139" y="7578657"/>
            <a:ext cx="1378786" cy="213777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FBC13BCD-EAF0-ABBA-A961-BAB46C4AF265}"/>
              </a:ext>
            </a:extLst>
          </p:cNvPr>
          <p:cNvCxnSpPr>
            <a:cxnSpLocks/>
          </p:cNvCxnSpPr>
          <p:nvPr/>
        </p:nvCxnSpPr>
        <p:spPr>
          <a:xfrm flipV="1">
            <a:off x="2497872" y="3235219"/>
            <a:ext cx="1459209" cy="145489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kstfelt 56">
            <a:extLst>
              <a:ext uri="{FF2B5EF4-FFF2-40B4-BE49-F238E27FC236}">
                <a16:creationId xmlns:a16="http://schemas.microsoft.com/office/drawing/2014/main" id="{3823AB15-DB19-F6F4-B3AF-1BF6D4C24B92}"/>
              </a:ext>
            </a:extLst>
          </p:cNvPr>
          <p:cNvSpPr txBox="1"/>
          <p:nvPr/>
        </p:nvSpPr>
        <p:spPr>
          <a:xfrm>
            <a:off x="4302229" y="925369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</p:spTree>
    <p:extLst>
      <p:ext uri="{BB962C8B-B14F-4D97-AF65-F5344CB8AC3E}">
        <p14:creationId xmlns:p14="http://schemas.microsoft.com/office/powerpoint/2010/main" val="14529797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7D91981-4044-029A-97AC-E7DE569D956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Tabel 11">
            <a:extLst>
              <a:ext uri="{FF2B5EF4-FFF2-40B4-BE49-F238E27FC236}">
                <a16:creationId xmlns:a16="http://schemas.microsoft.com/office/drawing/2014/main" id="{ECF0C69A-B6C8-05C9-29D0-B6777EADB29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07B3E79E-22A0-E500-7FB2-876E10741506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5A4E4B04-7F79-431D-2F06-21875A1A5BE1}"/>
              </a:ext>
            </a:extLst>
          </p:cNvPr>
          <p:cNvCxnSpPr>
            <a:cxnSpLocks/>
            <a:endCxn id="23" idx="2"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3295CB10-5AD1-342B-B9F2-EB56FCA0EF38}"/>
              </a:ext>
            </a:extLst>
          </p:cNvPr>
          <p:cNvSpPr txBox="1"/>
          <p:nvPr/>
        </p:nvSpPr>
        <p:spPr>
          <a:xfrm>
            <a:off x="499681" y="129791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BFCA8DED-2B00-723A-1AA3-172F3EF762A0}"/>
              </a:ext>
            </a:extLst>
          </p:cNvPr>
          <p:cNvSpPr txBox="1"/>
          <p:nvPr/>
        </p:nvSpPr>
        <p:spPr>
          <a:xfrm>
            <a:off x="4320312" y="420383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27" name="Lige forbindelse 26">
            <a:extLst>
              <a:ext uri="{FF2B5EF4-FFF2-40B4-BE49-F238E27FC236}">
                <a16:creationId xmlns:a16="http://schemas.microsoft.com/office/drawing/2014/main" id="{B9C31910-19D5-FD1A-FF89-35A4F1D57139}"/>
              </a:ext>
            </a:extLst>
          </p:cNvPr>
          <p:cNvCxnSpPr>
            <a:cxnSpLocks/>
          </p:cNvCxnSpPr>
          <p:nvPr/>
        </p:nvCxnSpPr>
        <p:spPr>
          <a:xfrm>
            <a:off x="1773365" y="454611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Lige forbindelse 29">
            <a:extLst>
              <a:ext uri="{FF2B5EF4-FFF2-40B4-BE49-F238E27FC236}">
                <a16:creationId xmlns:a16="http://schemas.microsoft.com/office/drawing/2014/main" id="{9B2997B1-F4CC-7D54-A41D-D22F24EF4054}"/>
              </a:ext>
            </a:extLst>
          </p:cNvPr>
          <p:cNvCxnSpPr>
            <a:cxnSpLocks/>
          </p:cNvCxnSpPr>
          <p:nvPr/>
        </p:nvCxnSpPr>
        <p:spPr>
          <a:xfrm>
            <a:off x="904773" y="395737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kstfelt 35">
            <a:extLst>
              <a:ext uri="{FF2B5EF4-FFF2-40B4-BE49-F238E27FC236}">
                <a16:creationId xmlns:a16="http://schemas.microsoft.com/office/drawing/2014/main" id="{44B1735F-5416-E727-8666-C03BCE758837}"/>
              </a:ext>
            </a:extLst>
          </p:cNvPr>
          <p:cNvSpPr txBox="1"/>
          <p:nvPr/>
        </p:nvSpPr>
        <p:spPr>
          <a:xfrm>
            <a:off x="1600080" y="483411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37" name="Tekstfelt 36">
            <a:extLst>
              <a:ext uri="{FF2B5EF4-FFF2-40B4-BE49-F238E27FC236}">
                <a16:creationId xmlns:a16="http://schemas.microsoft.com/office/drawing/2014/main" id="{E4059F9E-0DBD-2A44-1A07-F77AF128263C}"/>
              </a:ext>
            </a:extLst>
          </p:cNvPr>
          <p:cNvSpPr txBox="1"/>
          <p:nvPr/>
        </p:nvSpPr>
        <p:spPr>
          <a:xfrm>
            <a:off x="572826" y="371884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C937118B-6F0A-A2EA-34E2-A0B16276CDCC}"/>
              </a:ext>
            </a:extLst>
          </p:cNvPr>
          <p:cNvCxnSpPr>
            <a:cxnSpLocks/>
          </p:cNvCxnSpPr>
          <p:nvPr/>
        </p:nvCxnSpPr>
        <p:spPr>
          <a:xfrm flipV="1">
            <a:off x="6805072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C08FD168-31F0-EB67-BD2A-665C85B58196}"/>
              </a:ext>
            </a:extLst>
          </p:cNvPr>
          <p:cNvCxnSpPr>
            <a:cxnSpLocks/>
            <a:endCxn id="43" idx="2"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F9230029-1CA9-4F34-C54B-D14665A1FC33}"/>
              </a:ext>
            </a:extLst>
          </p:cNvPr>
          <p:cNvSpPr txBox="1"/>
          <p:nvPr/>
        </p:nvSpPr>
        <p:spPr>
          <a:xfrm>
            <a:off x="6252567" y="1295326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538CFD9F-9D0D-AC23-2912-E4F7036BCA48}"/>
              </a:ext>
            </a:extLst>
          </p:cNvPr>
          <p:cNvSpPr txBox="1"/>
          <p:nvPr/>
        </p:nvSpPr>
        <p:spPr>
          <a:xfrm>
            <a:off x="10073198" y="4201251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45" name="Lige forbindelse 44">
            <a:extLst>
              <a:ext uri="{FF2B5EF4-FFF2-40B4-BE49-F238E27FC236}">
                <a16:creationId xmlns:a16="http://schemas.microsoft.com/office/drawing/2014/main" id="{86446BA2-276F-3FC8-100F-6D37B9A8E785}"/>
              </a:ext>
            </a:extLst>
          </p:cNvPr>
          <p:cNvCxnSpPr>
            <a:cxnSpLocks/>
          </p:cNvCxnSpPr>
          <p:nvPr/>
        </p:nvCxnSpPr>
        <p:spPr>
          <a:xfrm>
            <a:off x="7526251" y="4543532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Lige forbindelse 45">
            <a:extLst>
              <a:ext uri="{FF2B5EF4-FFF2-40B4-BE49-F238E27FC236}">
                <a16:creationId xmlns:a16="http://schemas.microsoft.com/office/drawing/2014/main" id="{9E99300F-4989-D7A4-92E1-0869496C4D96}"/>
              </a:ext>
            </a:extLst>
          </p:cNvPr>
          <p:cNvCxnSpPr>
            <a:cxnSpLocks/>
          </p:cNvCxnSpPr>
          <p:nvPr/>
        </p:nvCxnSpPr>
        <p:spPr>
          <a:xfrm>
            <a:off x="6657659" y="3954787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Tekstfelt 47">
            <a:extLst>
              <a:ext uri="{FF2B5EF4-FFF2-40B4-BE49-F238E27FC236}">
                <a16:creationId xmlns:a16="http://schemas.microsoft.com/office/drawing/2014/main" id="{5858FBC3-AB64-939D-3C31-F87687755B46}"/>
              </a:ext>
            </a:extLst>
          </p:cNvPr>
          <p:cNvSpPr txBox="1"/>
          <p:nvPr/>
        </p:nvSpPr>
        <p:spPr>
          <a:xfrm>
            <a:off x="7352966" y="4831532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49" name="Tekstfelt 48">
            <a:extLst>
              <a:ext uri="{FF2B5EF4-FFF2-40B4-BE49-F238E27FC236}">
                <a16:creationId xmlns:a16="http://schemas.microsoft.com/office/drawing/2014/main" id="{16E5AE60-F790-D851-8099-168B73F2ACAD}"/>
              </a:ext>
            </a:extLst>
          </p:cNvPr>
          <p:cNvSpPr txBox="1"/>
          <p:nvPr/>
        </p:nvSpPr>
        <p:spPr>
          <a:xfrm>
            <a:off x="6325712" y="3716260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40FE8106-7F54-1A99-4A24-324B32A1C368}"/>
              </a:ext>
            </a:extLst>
          </p:cNvPr>
          <p:cNvCxnSpPr>
            <a:cxnSpLocks/>
          </p:cNvCxnSpPr>
          <p:nvPr/>
        </p:nvCxnSpPr>
        <p:spPr>
          <a:xfrm flipV="1">
            <a:off x="1034103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DF8AE719-B67A-4653-B060-30811A542074}"/>
              </a:ext>
            </a:extLst>
          </p:cNvPr>
          <p:cNvCxnSpPr>
            <a:cxnSpLocks/>
            <a:endCxn id="57" idx="2"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FCEE3607-A31F-63F4-831F-7AE5809E8675}"/>
              </a:ext>
            </a:extLst>
          </p:cNvPr>
          <p:cNvSpPr txBox="1"/>
          <p:nvPr/>
        </p:nvSpPr>
        <p:spPr>
          <a:xfrm>
            <a:off x="481598" y="634777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57" name="Tekstfelt 56">
            <a:extLst>
              <a:ext uri="{FF2B5EF4-FFF2-40B4-BE49-F238E27FC236}">
                <a16:creationId xmlns:a16="http://schemas.microsoft.com/office/drawing/2014/main" id="{0E51AB87-88AD-F9CC-222B-D8D7567B89B4}"/>
              </a:ext>
            </a:extLst>
          </p:cNvPr>
          <p:cNvSpPr txBox="1"/>
          <p:nvPr/>
        </p:nvSpPr>
        <p:spPr>
          <a:xfrm>
            <a:off x="4302229" y="925369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58" name="Lige forbindelse 57">
            <a:extLst>
              <a:ext uri="{FF2B5EF4-FFF2-40B4-BE49-F238E27FC236}">
                <a16:creationId xmlns:a16="http://schemas.microsoft.com/office/drawing/2014/main" id="{190AE880-5AA0-0875-0B87-D5BBE2BB18CE}"/>
              </a:ext>
            </a:extLst>
          </p:cNvPr>
          <p:cNvCxnSpPr>
            <a:cxnSpLocks/>
          </p:cNvCxnSpPr>
          <p:nvPr/>
        </p:nvCxnSpPr>
        <p:spPr>
          <a:xfrm>
            <a:off x="1772216" y="959597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Lige forbindelse 58">
            <a:extLst>
              <a:ext uri="{FF2B5EF4-FFF2-40B4-BE49-F238E27FC236}">
                <a16:creationId xmlns:a16="http://schemas.microsoft.com/office/drawing/2014/main" id="{A86436EF-4040-0BCB-0ED5-D0166AA449CB}"/>
              </a:ext>
            </a:extLst>
          </p:cNvPr>
          <p:cNvCxnSpPr>
            <a:cxnSpLocks/>
          </p:cNvCxnSpPr>
          <p:nvPr/>
        </p:nvCxnSpPr>
        <p:spPr>
          <a:xfrm>
            <a:off x="886690" y="900723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0" name="Tekstfelt 59">
            <a:extLst>
              <a:ext uri="{FF2B5EF4-FFF2-40B4-BE49-F238E27FC236}">
                <a16:creationId xmlns:a16="http://schemas.microsoft.com/office/drawing/2014/main" id="{FB9C5602-1E22-04E0-331F-468572C57A3F}"/>
              </a:ext>
            </a:extLst>
          </p:cNvPr>
          <p:cNvSpPr txBox="1"/>
          <p:nvPr/>
        </p:nvSpPr>
        <p:spPr>
          <a:xfrm>
            <a:off x="1598931" y="988397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61" name="Tekstfelt 60">
            <a:extLst>
              <a:ext uri="{FF2B5EF4-FFF2-40B4-BE49-F238E27FC236}">
                <a16:creationId xmlns:a16="http://schemas.microsoft.com/office/drawing/2014/main" id="{1DFA74FD-F9E8-1194-41E8-05524B73B99F}"/>
              </a:ext>
            </a:extLst>
          </p:cNvPr>
          <p:cNvSpPr txBox="1"/>
          <p:nvPr/>
        </p:nvSpPr>
        <p:spPr>
          <a:xfrm>
            <a:off x="554743" y="876870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CFDFDB2A-4B03-3702-CA50-EC60B5F0F404}"/>
              </a:ext>
            </a:extLst>
          </p:cNvPr>
          <p:cNvCxnSpPr>
            <a:cxnSpLocks/>
          </p:cNvCxnSpPr>
          <p:nvPr/>
        </p:nvCxnSpPr>
        <p:spPr>
          <a:xfrm flipV="1">
            <a:off x="6817297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2A71D226-70E5-114B-E43A-5BCC8FAD5D80}"/>
              </a:ext>
            </a:extLst>
          </p:cNvPr>
          <p:cNvCxnSpPr>
            <a:cxnSpLocks/>
            <a:endCxn id="68" idx="2"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09D0E654-5655-9B1D-F977-E792FB5DC715}"/>
              </a:ext>
            </a:extLst>
          </p:cNvPr>
          <p:cNvSpPr txBox="1"/>
          <p:nvPr/>
        </p:nvSpPr>
        <p:spPr>
          <a:xfrm>
            <a:off x="6264792" y="6336541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68" name="Tekstfelt 67">
            <a:extLst>
              <a:ext uri="{FF2B5EF4-FFF2-40B4-BE49-F238E27FC236}">
                <a16:creationId xmlns:a16="http://schemas.microsoft.com/office/drawing/2014/main" id="{0C95F206-E4EA-D2E6-486B-C5812E73729E}"/>
              </a:ext>
            </a:extLst>
          </p:cNvPr>
          <p:cNvSpPr txBox="1"/>
          <p:nvPr/>
        </p:nvSpPr>
        <p:spPr>
          <a:xfrm>
            <a:off x="10085423" y="9242466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69" name="Lige forbindelse 68">
            <a:extLst>
              <a:ext uri="{FF2B5EF4-FFF2-40B4-BE49-F238E27FC236}">
                <a16:creationId xmlns:a16="http://schemas.microsoft.com/office/drawing/2014/main" id="{50E077ED-3E47-18EE-B2A8-0402A18C1EC0}"/>
              </a:ext>
            </a:extLst>
          </p:cNvPr>
          <p:cNvCxnSpPr>
            <a:cxnSpLocks/>
          </p:cNvCxnSpPr>
          <p:nvPr/>
        </p:nvCxnSpPr>
        <p:spPr>
          <a:xfrm>
            <a:off x="7555410" y="9584747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Lige forbindelse 69">
            <a:extLst>
              <a:ext uri="{FF2B5EF4-FFF2-40B4-BE49-F238E27FC236}">
                <a16:creationId xmlns:a16="http://schemas.microsoft.com/office/drawing/2014/main" id="{FB927098-C824-C5A6-3D84-530F2B238327}"/>
              </a:ext>
            </a:extLst>
          </p:cNvPr>
          <p:cNvCxnSpPr>
            <a:cxnSpLocks/>
          </p:cNvCxnSpPr>
          <p:nvPr/>
        </p:nvCxnSpPr>
        <p:spPr>
          <a:xfrm>
            <a:off x="6669884" y="8996002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1" name="Tekstfelt 70">
            <a:extLst>
              <a:ext uri="{FF2B5EF4-FFF2-40B4-BE49-F238E27FC236}">
                <a16:creationId xmlns:a16="http://schemas.microsoft.com/office/drawing/2014/main" id="{64377DEC-900B-2F07-901E-F50A3B80E6DE}"/>
              </a:ext>
            </a:extLst>
          </p:cNvPr>
          <p:cNvSpPr txBox="1"/>
          <p:nvPr/>
        </p:nvSpPr>
        <p:spPr>
          <a:xfrm>
            <a:off x="7382125" y="9872747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72" name="Tekstfelt 71">
            <a:extLst>
              <a:ext uri="{FF2B5EF4-FFF2-40B4-BE49-F238E27FC236}">
                <a16:creationId xmlns:a16="http://schemas.microsoft.com/office/drawing/2014/main" id="{4197F948-ECB7-9AD4-7655-A17B21F5F7A9}"/>
              </a:ext>
            </a:extLst>
          </p:cNvPr>
          <p:cNvSpPr txBox="1"/>
          <p:nvPr/>
        </p:nvSpPr>
        <p:spPr>
          <a:xfrm>
            <a:off x="6337937" y="8757475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E13C7115-0618-101A-BE08-DF12BD9FD733}"/>
              </a:ext>
            </a:extLst>
          </p:cNvPr>
          <p:cNvCxnSpPr>
            <a:cxnSpLocks/>
          </p:cNvCxnSpPr>
          <p:nvPr/>
        </p:nvCxnSpPr>
        <p:spPr>
          <a:xfrm>
            <a:off x="1035984" y="3250104"/>
            <a:ext cx="1467915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71436885-3E7A-E0F2-61AE-AA2B34572056}"/>
              </a:ext>
            </a:extLst>
          </p:cNvPr>
          <p:cNvCxnSpPr>
            <a:cxnSpLocks/>
          </p:cNvCxnSpPr>
          <p:nvPr/>
        </p:nvCxnSpPr>
        <p:spPr>
          <a:xfrm flipH="1" flipV="1">
            <a:off x="3906650" y="1813735"/>
            <a:ext cx="753000" cy="142148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C614E4A8-6E87-F3F4-9CF6-558F9638EBF7}"/>
              </a:ext>
            </a:extLst>
          </p:cNvPr>
          <p:cNvCxnSpPr>
            <a:cxnSpLocks/>
          </p:cNvCxnSpPr>
          <p:nvPr/>
        </p:nvCxnSpPr>
        <p:spPr>
          <a:xfrm flipH="1">
            <a:off x="6824856" y="2524477"/>
            <a:ext cx="2135967" cy="216563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B48ED734-7990-D4CA-FD73-984DA6010F04}"/>
              </a:ext>
            </a:extLst>
          </p:cNvPr>
          <p:cNvCxnSpPr>
            <a:cxnSpLocks/>
          </p:cNvCxnSpPr>
          <p:nvPr/>
        </p:nvCxnSpPr>
        <p:spPr>
          <a:xfrm flipH="1" flipV="1">
            <a:off x="1038564" y="7583728"/>
            <a:ext cx="2170239" cy="72313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8F68C5AD-2767-6FC2-CE69-4B730D600190}"/>
              </a:ext>
            </a:extLst>
          </p:cNvPr>
          <p:cNvCxnSpPr>
            <a:cxnSpLocks/>
          </p:cNvCxnSpPr>
          <p:nvPr/>
        </p:nvCxnSpPr>
        <p:spPr>
          <a:xfrm flipH="1" flipV="1">
            <a:off x="6844846" y="7528845"/>
            <a:ext cx="1466087" cy="220748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D09D3F27-70CC-C8DB-1D7D-AD7AC01D58DD}"/>
              </a:ext>
            </a:extLst>
          </p:cNvPr>
          <p:cNvCxnSpPr>
            <a:cxnSpLocks/>
          </p:cNvCxnSpPr>
          <p:nvPr/>
        </p:nvCxnSpPr>
        <p:spPr>
          <a:xfrm flipV="1">
            <a:off x="3231162" y="6847663"/>
            <a:ext cx="1428488" cy="145920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9CB1072F-EF55-B3C2-8715-3F14B0048AD0}"/>
              </a:ext>
            </a:extLst>
          </p:cNvPr>
          <p:cNvCxnSpPr>
            <a:cxnSpLocks/>
          </p:cNvCxnSpPr>
          <p:nvPr/>
        </p:nvCxnSpPr>
        <p:spPr>
          <a:xfrm flipV="1">
            <a:off x="2493453" y="1819320"/>
            <a:ext cx="1430701" cy="141589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8F936FA6-FF73-F22E-E254-2A4AEB65CEE1}"/>
              </a:ext>
            </a:extLst>
          </p:cNvPr>
          <p:cNvCxnSpPr>
            <a:cxnSpLocks/>
          </p:cNvCxnSpPr>
          <p:nvPr/>
        </p:nvCxnSpPr>
        <p:spPr>
          <a:xfrm flipH="1">
            <a:off x="8960823" y="2524477"/>
            <a:ext cx="1465876" cy="1635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Lige forbindelse 12">
            <a:extLst>
              <a:ext uri="{FF2B5EF4-FFF2-40B4-BE49-F238E27FC236}">
                <a16:creationId xmlns:a16="http://schemas.microsoft.com/office/drawing/2014/main" id="{A224F8E6-59E2-6FEB-B9BB-A8CD92949254}"/>
              </a:ext>
            </a:extLst>
          </p:cNvPr>
          <p:cNvCxnSpPr>
            <a:cxnSpLocks/>
          </p:cNvCxnSpPr>
          <p:nvPr/>
        </p:nvCxnSpPr>
        <p:spPr>
          <a:xfrm flipH="1" flipV="1">
            <a:off x="8310933" y="9708655"/>
            <a:ext cx="1404567" cy="1497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Lige forbindelse 14">
            <a:extLst>
              <a:ext uri="{FF2B5EF4-FFF2-40B4-BE49-F238E27FC236}">
                <a16:creationId xmlns:a16="http://schemas.microsoft.com/office/drawing/2014/main" id="{AE8F363D-C176-70D2-3879-3CAA5C793BA4}"/>
              </a:ext>
            </a:extLst>
          </p:cNvPr>
          <p:cNvCxnSpPr>
            <a:cxnSpLocks/>
          </p:cNvCxnSpPr>
          <p:nvPr/>
        </p:nvCxnSpPr>
        <p:spPr>
          <a:xfrm flipH="1">
            <a:off x="9703622" y="9007231"/>
            <a:ext cx="699494" cy="716403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9530450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4321676-6936-7301-DDB3-59504509F1B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Tabel 14">
            <a:extLst>
              <a:ext uri="{FF2B5EF4-FFF2-40B4-BE49-F238E27FC236}">
                <a16:creationId xmlns:a16="http://schemas.microsoft.com/office/drawing/2014/main" id="{383F1C34-6D98-419B-9950-3F02EC845C8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4FD3F093-64FA-8A99-5085-0D10C27ABB5C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797F6094-817E-525F-5455-00E29D5C8836}"/>
              </a:ext>
            </a:extLst>
          </p:cNvPr>
          <p:cNvCxnSpPr>
            <a:cxnSpLocks/>
            <a:endCxn id="23" idx="2"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15EC4810-3EF3-9755-3445-E4F428156907}"/>
              </a:ext>
            </a:extLst>
          </p:cNvPr>
          <p:cNvSpPr txBox="1"/>
          <p:nvPr/>
        </p:nvSpPr>
        <p:spPr>
          <a:xfrm>
            <a:off x="499681" y="129791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3916A698-FA58-7EF5-FAE2-BC6FF7C053AD}"/>
              </a:ext>
            </a:extLst>
          </p:cNvPr>
          <p:cNvSpPr txBox="1"/>
          <p:nvPr/>
        </p:nvSpPr>
        <p:spPr>
          <a:xfrm>
            <a:off x="4320312" y="420383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27" name="Lige forbindelse 26">
            <a:extLst>
              <a:ext uri="{FF2B5EF4-FFF2-40B4-BE49-F238E27FC236}">
                <a16:creationId xmlns:a16="http://schemas.microsoft.com/office/drawing/2014/main" id="{A26CEEA4-1258-03D9-9F78-140C6BFDA1D8}"/>
              </a:ext>
            </a:extLst>
          </p:cNvPr>
          <p:cNvCxnSpPr>
            <a:cxnSpLocks/>
          </p:cNvCxnSpPr>
          <p:nvPr/>
        </p:nvCxnSpPr>
        <p:spPr>
          <a:xfrm>
            <a:off x="1764898" y="454611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Lige forbindelse 29">
            <a:extLst>
              <a:ext uri="{FF2B5EF4-FFF2-40B4-BE49-F238E27FC236}">
                <a16:creationId xmlns:a16="http://schemas.microsoft.com/office/drawing/2014/main" id="{568D79D5-8C62-E3F4-E25F-534C110A73BF}"/>
              </a:ext>
            </a:extLst>
          </p:cNvPr>
          <p:cNvCxnSpPr>
            <a:cxnSpLocks/>
          </p:cNvCxnSpPr>
          <p:nvPr/>
        </p:nvCxnSpPr>
        <p:spPr>
          <a:xfrm>
            <a:off x="904773" y="395737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kstfelt 35">
            <a:extLst>
              <a:ext uri="{FF2B5EF4-FFF2-40B4-BE49-F238E27FC236}">
                <a16:creationId xmlns:a16="http://schemas.microsoft.com/office/drawing/2014/main" id="{C2F55A57-451D-6A74-A825-D6E80FC91907}"/>
              </a:ext>
            </a:extLst>
          </p:cNvPr>
          <p:cNvSpPr txBox="1"/>
          <p:nvPr/>
        </p:nvSpPr>
        <p:spPr>
          <a:xfrm>
            <a:off x="1591613" y="483411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37" name="Tekstfelt 36">
            <a:extLst>
              <a:ext uri="{FF2B5EF4-FFF2-40B4-BE49-F238E27FC236}">
                <a16:creationId xmlns:a16="http://schemas.microsoft.com/office/drawing/2014/main" id="{7D4BBE8D-3FD8-617C-FDB9-E9EA7E126585}"/>
              </a:ext>
            </a:extLst>
          </p:cNvPr>
          <p:cNvSpPr txBox="1"/>
          <p:nvPr/>
        </p:nvSpPr>
        <p:spPr>
          <a:xfrm>
            <a:off x="572826" y="371884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D848D423-E243-FDEB-3582-902E0F8C9297}"/>
              </a:ext>
            </a:extLst>
          </p:cNvPr>
          <p:cNvCxnSpPr>
            <a:cxnSpLocks/>
          </p:cNvCxnSpPr>
          <p:nvPr/>
        </p:nvCxnSpPr>
        <p:spPr>
          <a:xfrm flipV="1">
            <a:off x="6796605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D980440F-FD2A-EFB7-385D-17AFC44BEF3E}"/>
              </a:ext>
            </a:extLst>
          </p:cNvPr>
          <p:cNvCxnSpPr>
            <a:cxnSpLocks/>
            <a:endCxn id="43" idx="2"/>
          </p:cNvCxnSpPr>
          <p:nvPr/>
        </p:nvCxnSpPr>
        <p:spPr>
          <a:xfrm flipV="1">
            <a:off x="6792145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F88AA951-0E95-062B-03D5-A6B8727C1E2A}"/>
              </a:ext>
            </a:extLst>
          </p:cNvPr>
          <p:cNvSpPr txBox="1"/>
          <p:nvPr/>
        </p:nvSpPr>
        <p:spPr>
          <a:xfrm>
            <a:off x="6244100" y="1295326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0748BDCD-C15A-3D36-427B-E40A632BE583}"/>
              </a:ext>
            </a:extLst>
          </p:cNvPr>
          <p:cNvSpPr txBox="1"/>
          <p:nvPr/>
        </p:nvSpPr>
        <p:spPr>
          <a:xfrm>
            <a:off x="10064731" y="4201251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45" name="Lige forbindelse 44">
            <a:extLst>
              <a:ext uri="{FF2B5EF4-FFF2-40B4-BE49-F238E27FC236}">
                <a16:creationId xmlns:a16="http://schemas.microsoft.com/office/drawing/2014/main" id="{FEB591F1-881A-3FC1-11C0-78FD82FD03BE}"/>
              </a:ext>
            </a:extLst>
          </p:cNvPr>
          <p:cNvCxnSpPr>
            <a:cxnSpLocks/>
          </p:cNvCxnSpPr>
          <p:nvPr/>
        </p:nvCxnSpPr>
        <p:spPr>
          <a:xfrm>
            <a:off x="7517784" y="4543532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Lige forbindelse 45">
            <a:extLst>
              <a:ext uri="{FF2B5EF4-FFF2-40B4-BE49-F238E27FC236}">
                <a16:creationId xmlns:a16="http://schemas.microsoft.com/office/drawing/2014/main" id="{CEF9639A-9EAF-F5AE-E38E-AC38881A55E4}"/>
              </a:ext>
            </a:extLst>
          </p:cNvPr>
          <p:cNvCxnSpPr>
            <a:cxnSpLocks/>
          </p:cNvCxnSpPr>
          <p:nvPr/>
        </p:nvCxnSpPr>
        <p:spPr>
          <a:xfrm>
            <a:off x="6649192" y="3954787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Tekstfelt 47">
            <a:extLst>
              <a:ext uri="{FF2B5EF4-FFF2-40B4-BE49-F238E27FC236}">
                <a16:creationId xmlns:a16="http://schemas.microsoft.com/office/drawing/2014/main" id="{27FAB77F-71BB-6677-8A52-81E6D85CA838}"/>
              </a:ext>
            </a:extLst>
          </p:cNvPr>
          <p:cNvSpPr txBox="1"/>
          <p:nvPr/>
        </p:nvSpPr>
        <p:spPr>
          <a:xfrm>
            <a:off x="7344499" y="4818663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49" name="Tekstfelt 48">
            <a:extLst>
              <a:ext uri="{FF2B5EF4-FFF2-40B4-BE49-F238E27FC236}">
                <a16:creationId xmlns:a16="http://schemas.microsoft.com/office/drawing/2014/main" id="{2E02EA66-50FB-C9D3-0061-C6E5AF6EC3FA}"/>
              </a:ext>
            </a:extLst>
          </p:cNvPr>
          <p:cNvSpPr txBox="1"/>
          <p:nvPr/>
        </p:nvSpPr>
        <p:spPr>
          <a:xfrm>
            <a:off x="6317245" y="3716260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E1D52D5A-CEB6-36CB-4FCB-409C4748224C}"/>
              </a:ext>
            </a:extLst>
          </p:cNvPr>
          <p:cNvCxnSpPr>
            <a:cxnSpLocks/>
          </p:cNvCxnSpPr>
          <p:nvPr/>
        </p:nvCxnSpPr>
        <p:spPr>
          <a:xfrm flipV="1">
            <a:off x="1034103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096949D8-9BE4-C5D7-FC40-74E8E970F7B9}"/>
              </a:ext>
            </a:extLst>
          </p:cNvPr>
          <p:cNvCxnSpPr>
            <a:cxnSpLocks/>
            <a:endCxn id="57" idx="2"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43E6462A-BFC5-5B32-7458-7239F6AFBFA4}"/>
              </a:ext>
            </a:extLst>
          </p:cNvPr>
          <p:cNvSpPr txBox="1"/>
          <p:nvPr/>
        </p:nvSpPr>
        <p:spPr>
          <a:xfrm>
            <a:off x="481598" y="634777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57" name="Tekstfelt 56">
            <a:extLst>
              <a:ext uri="{FF2B5EF4-FFF2-40B4-BE49-F238E27FC236}">
                <a16:creationId xmlns:a16="http://schemas.microsoft.com/office/drawing/2014/main" id="{72F15DA0-0498-292A-4D67-0FF0D0E124FE}"/>
              </a:ext>
            </a:extLst>
          </p:cNvPr>
          <p:cNvSpPr txBox="1"/>
          <p:nvPr/>
        </p:nvSpPr>
        <p:spPr>
          <a:xfrm>
            <a:off x="4302229" y="925369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58" name="Lige forbindelse 57">
            <a:extLst>
              <a:ext uri="{FF2B5EF4-FFF2-40B4-BE49-F238E27FC236}">
                <a16:creationId xmlns:a16="http://schemas.microsoft.com/office/drawing/2014/main" id="{712FE18F-E644-E5B9-912C-859B0017F4BE}"/>
              </a:ext>
            </a:extLst>
          </p:cNvPr>
          <p:cNvCxnSpPr>
            <a:cxnSpLocks/>
          </p:cNvCxnSpPr>
          <p:nvPr/>
        </p:nvCxnSpPr>
        <p:spPr>
          <a:xfrm>
            <a:off x="1772216" y="959597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Lige forbindelse 58">
            <a:extLst>
              <a:ext uri="{FF2B5EF4-FFF2-40B4-BE49-F238E27FC236}">
                <a16:creationId xmlns:a16="http://schemas.microsoft.com/office/drawing/2014/main" id="{472FAF7F-8B3A-DD57-8752-92595E0B5CEE}"/>
              </a:ext>
            </a:extLst>
          </p:cNvPr>
          <p:cNvCxnSpPr>
            <a:cxnSpLocks/>
          </p:cNvCxnSpPr>
          <p:nvPr/>
        </p:nvCxnSpPr>
        <p:spPr>
          <a:xfrm>
            <a:off x="886690" y="900723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0" name="Tekstfelt 59">
            <a:extLst>
              <a:ext uri="{FF2B5EF4-FFF2-40B4-BE49-F238E27FC236}">
                <a16:creationId xmlns:a16="http://schemas.microsoft.com/office/drawing/2014/main" id="{1EFE6497-0EF7-52AE-E304-2DEADDEE2699}"/>
              </a:ext>
            </a:extLst>
          </p:cNvPr>
          <p:cNvSpPr txBox="1"/>
          <p:nvPr/>
        </p:nvSpPr>
        <p:spPr>
          <a:xfrm>
            <a:off x="1598931" y="988397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61" name="Tekstfelt 60">
            <a:extLst>
              <a:ext uri="{FF2B5EF4-FFF2-40B4-BE49-F238E27FC236}">
                <a16:creationId xmlns:a16="http://schemas.microsoft.com/office/drawing/2014/main" id="{D2D47CCD-B3DE-02D8-C512-BEB46CE73039}"/>
              </a:ext>
            </a:extLst>
          </p:cNvPr>
          <p:cNvSpPr txBox="1"/>
          <p:nvPr/>
        </p:nvSpPr>
        <p:spPr>
          <a:xfrm>
            <a:off x="554743" y="876870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B0350DA2-FF6C-043B-A99F-EA8D511D1E4C}"/>
              </a:ext>
            </a:extLst>
          </p:cNvPr>
          <p:cNvCxnSpPr>
            <a:cxnSpLocks/>
          </p:cNvCxnSpPr>
          <p:nvPr/>
        </p:nvCxnSpPr>
        <p:spPr>
          <a:xfrm flipV="1">
            <a:off x="6817297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4A5D1201-5900-A2C9-9E40-A819E45DD0BA}"/>
              </a:ext>
            </a:extLst>
          </p:cNvPr>
          <p:cNvCxnSpPr>
            <a:cxnSpLocks/>
            <a:endCxn id="68" idx="2"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52D28BEA-4FE5-DF88-7F7F-2E0FAF22AB6C}"/>
              </a:ext>
            </a:extLst>
          </p:cNvPr>
          <p:cNvSpPr txBox="1"/>
          <p:nvPr/>
        </p:nvSpPr>
        <p:spPr>
          <a:xfrm>
            <a:off x="6264792" y="6336541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68" name="Tekstfelt 67">
            <a:extLst>
              <a:ext uri="{FF2B5EF4-FFF2-40B4-BE49-F238E27FC236}">
                <a16:creationId xmlns:a16="http://schemas.microsoft.com/office/drawing/2014/main" id="{AB97EC42-D0A0-5E11-92C2-95BCD5E9C4D3}"/>
              </a:ext>
            </a:extLst>
          </p:cNvPr>
          <p:cNvSpPr txBox="1"/>
          <p:nvPr/>
        </p:nvSpPr>
        <p:spPr>
          <a:xfrm>
            <a:off x="10085423" y="9242466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69" name="Lige forbindelse 68">
            <a:extLst>
              <a:ext uri="{FF2B5EF4-FFF2-40B4-BE49-F238E27FC236}">
                <a16:creationId xmlns:a16="http://schemas.microsoft.com/office/drawing/2014/main" id="{94725E2B-3F73-111D-4C7D-7FA93E2A3E5A}"/>
              </a:ext>
            </a:extLst>
          </p:cNvPr>
          <p:cNvCxnSpPr>
            <a:cxnSpLocks/>
          </p:cNvCxnSpPr>
          <p:nvPr/>
        </p:nvCxnSpPr>
        <p:spPr>
          <a:xfrm>
            <a:off x="7530009" y="9584747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Lige forbindelse 69">
            <a:extLst>
              <a:ext uri="{FF2B5EF4-FFF2-40B4-BE49-F238E27FC236}">
                <a16:creationId xmlns:a16="http://schemas.microsoft.com/office/drawing/2014/main" id="{B048E180-E9AD-B3BE-7D3E-6336FA43D251}"/>
              </a:ext>
            </a:extLst>
          </p:cNvPr>
          <p:cNvCxnSpPr>
            <a:cxnSpLocks/>
          </p:cNvCxnSpPr>
          <p:nvPr/>
        </p:nvCxnSpPr>
        <p:spPr>
          <a:xfrm>
            <a:off x="6669884" y="8996002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1" name="Tekstfelt 70">
            <a:extLst>
              <a:ext uri="{FF2B5EF4-FFF2-40B4-BE49-F238E27FC236}">
                <a16:creationId xmlns:a16="http://schemas.microsoft.com/office/drawing/2014/main" id="{7026C1EB-A10B-B341-A385-869DB753FE05}"/>
              </a:ext>
            </a:extLst>
          </p:cNvPr>
          <p:cNvSpPr txBox="1"/>
          <p:nvPr/>
        </p:nvSpPr>
        <p:spPr>
          <a:xfrm>
            <a:off x="7356724" y="9872747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72" name="Tekstfelt 71">
            <a:extLst>
              <a:ext uri="{FF2B5EF4-FFF2-40B4-BE49-F238E27FC236}">
                <a16:creationId xmlns:a16="http://schemas.microsoft.com/office/drawing/2014/main" id="{B5C83ABB-4DE3-9A0A-4796-DFAB475A02CC}"/>
              </a:ext>
            </a:extLst>
          </p:cNvPr>
          <p:cNvSpPr txBox="1"/>
          <p:nvPr/>
        </p:nvSpPr>
        <p:spPr>
          <a:xfrm>
            <a:off x="6337937" y="8757475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E27740DE-F240-794D-E982-80AEDD70C392}"/>
              </a:ext>
            </a:extLst>
          </p:cNvPr>
          <p:cNvCxnSpPr>
            <a:cxnSpLocks/>
          </p:cNvCxnSpPr>
          <p:nvPr/>
        </p:nvCxnSpPr>
        <p:spPr>
          <a:xfrm flipH="1" flipV="1">
            <a:off x="1042040" y="2511474"/>
            <a:ext cx="730176" cy="76565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F055D84F-F956-F22F-422E-70C287A0F49F}"/>
              </a:ext>
            </a:extLst>
          </p:cNvPr>
          <p:cNvCxnSpPr>
            <a:cxnSpLocks/>
          </p:cNvCxnSpPr>
          <p:nvPr/>
        </p:nvCxnSpPr>
        <p:spPr>
          <a:xfrm flipH="1" flipV="1">
            <a:off x="6803422" y="7537112"/>
            <a:ext cx="1487752" cy="218240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142FF21C-D44D-3D17-B9BC-841A0949F3D8}"/>
              </a:ext>
            </a:extLst>
          </p:cNvPr>
          <p:cNvCxnSpPr>
            <a:cxnSpLocks/>
          </p:cNvCxnSpPr>
          <p:nvPr/>
        </p:nvCxnSpPr>
        <p:spPr>
          <a:xfrm flipH="1">
            <a:off x="8284029" y="7583728"/>
            <a:ext cx="2112724" cy="212866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12E56FB5-0885-9F04-588A-31FFE4E6D935}"/>
              </a:ext>
            </a:extLst>
          </p:cNvPr>
          <p:cNvCxnSpPr>
            <a:cxnSpLocks/>
          </p:cNvCxnSpPr>
          <p:nvPr/>
        </p:nvCxnSpPr>
        <p:spPr>
          <a:xfrm flipH="1" flipV="1">
            <a:off x="2498519" y="2511474"/>
            <a:ext cx="694223" cy="72374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DA960B5D-EB17-0E3E-140A-6AC889A17869}"/>
              </a:ext>
            </a:extLst>
          </p:cNvPr>
          <p:cNvCxnSpPr>
            <a:cxnSpLocks/>
          </p:cNvCxnSpPr>
          <p:nvPr/>
        </p:nvCxnSpPr>
        <p:spPr>
          <a:xfrm flipV="1">
            <a:off x="1782362" y="2511474"/>
            <a:ext cx="699178" cy="76581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D5AF1399-06CC-EF4A-3065-2174721C6356}"/>
              </a:ext>
            </a:extLst>
          </p:cNvPr>
          <p:cNvCxnSpPr>
            <a:cxnSpLocks/>
          </p:cNvCxnSpPr>
          <p:nvPr/>
        </p:nvCxnSpPr>
        <p:spPr>
          <a:xfrm flipH="1">
            <a:off x="1032560" y="7583728"/>
            <a:ext cx="739656" cy="147670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FB145D12-EEBB-DB5E-871A-AD56901C32E7}"/>
              </a:ext>
            </a:extLst>
          </p:cNvPr>
          <p:cNvCxnSpPr>
            <a:cxnSpLocks/>
          </p:cNvCxnSpPr>
          <p:nvPr/>
        </p:nvCxnSpPr>
        <p:spPr>
          <a:xfrm flipH="1">
            <a:off x="2456290" y="6824824"/>
            <a:ext cx="2240704" cy="218510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4A1BCF11-EEFA-181E-61E9-13EEC92755A8}"/>
              </a:ext>
            </a:extLst>
          </p:cNvPr>
          <p:cNvCxnSpPr>
            <a:cxnSpLocks/>
          </p:cNvCxnSpPr>
          <p:nvPr/>
        </p:nvCxnSpPr>
        <p:spPr>
          <a:xfrm>
            <a:off x="1744919" y="7559672"/>
            <a:ext cx="711371" cy="144755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Lige forbindelse 11">
            <a:extLst>
              <a:ext uri="{FF2B5EF4-FFF2-40B4-BE49-F238E27FC236}">
                <a16:creationId xmlns:a16="http://schemas.microsoft.com/office/drawing/2014/main" id="{E30347A5-B157-DB76-EAD2-56F9891AD3BE}"/>
              </a:ext>
            </a:extLst>
          </p:cNvPr>
          <p:cNvCxnSpPr>
            <a:cxnSpLocks/>
          </p:cNvCxnSpPr>
          <p:nvPr/>
        </p:nvCxnSpPr>
        <p:spPr>
          <a:xfrm flipH="1" flipV="1">
            <a:off x="6769554" y="2521337"/>
            <a:ext cx="2890059" cy="213412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Lige forbindelse 12">
            <a:extLst>
              <a:ext uri="{FF2B5EF4-FFF2-40B4-BE49-F238E27FC236}">
                <a16:creationId xmlns:a16="http://schemas.microsoft.com/office/drawing/2014/main" id="{C0B35574-99C0-6762-D590-61A6A27E2AE4}"/>
              </a:ext>
            </a:extLst>
          </p:cNvPr>
          <p:cNvCxnSpPr>
            <a:cxnSpLocks/>
          </p:cNvCxnSpPr>
          <p:nvPr/>
        </p:nvCxnSpPr>
        <p:spPr>
          <a:xfrm flipV="1">
            <a:off x="9660648" y="3226330"/>
            <a:ext cx="702237" cy="145043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Lige forbindelse 18">
            <a:extLst>
              <a:ext uri="{FF2B5EF4-FFF2-40B4-BE49-F238E27FC236}">
                <a16:creationId xmlns:a16="http://schemas.microsoft.com/office/drawing/2014/main" id="{03163D28-2CB5-BEB7-3280-AD4F494DCE10}"/>
              </a:ext>
            </a:extLst>
          </p:cNvPr>
          <p:cNvCxnSpPr>
            <a:cxnSpLocks/>
          </p:cNvCxnSpPr>
          <p:nvPr/>
        </p:nvCxnSpPr>
        <p:spPr>
          <a:xfrm flipV="1">
            <a:off x="3192742" y="2511474"/>
            <a:ext cx="758553" cy="72374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Lige forbindelse 21">
            <a:extLst>
              <a:ext uri="{FF2B5EF4-FFF2-40B4-BE49-F238E27FC236}">
                <a16:creationId xmlns:a16="http://schemas.microsoft.com/office/drawing/2014/main" id="{D6CA38F7-E140-0B78-95F4-5B84CA2DB37E}"/>
              </a:ext>
            </a:extLst>
          </p:cNvPr>
          <p:cNvCxnSpPr>
            <a:cxnSpLocks/>
          </p:cNvCxnSpPr>
          <p:nvPr/>
        </p:nvCxnSpPr>
        <p:spPr>
          <a:xfrm flipH="1" flipV="1">
            <a:off x="3947876" y="2542539"/>
            <a:ext cx="697642" cy="69268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878420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F31C116-793B-B7A9-B3A1-AC3E14F621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Tabel 11">
            <a:extLst>
              <a:ext uri="{FF2B5EF4-FFF2-40B4-BE49-F238E27FC236}">
                <a16:creationId xmlns:a16="http://schemas.microsoft.com/office/drawing/2014/main" id="{C38FE204-EC26-7DF5-B953-8168FFFB6D1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81C20923-CF96-C814-0E3E-A1FD555033B2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13B5F8B7-AEF2-F7A1-23C7-06021AD62A3D}"/>
              </a:ext>
            </a:extLst>
          </p:cNvPr>
          <p:cNvCxnSpPr>
            <a:cxnSpLocks/>
            <a:endCxn id="23" idx="2"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F6A2AB74-60A5-CC3C-0471-0B7A68A9911B}"/>
              </a:ext>
            </a:extLst>
          </p:cNvPr>
          <p:cNvSpPr txBox="1"/>
          <p:nvPr/>
        </p:nvSpPr>
        <p:spPr>
          <a:xfrm>
            <a:off x="499681" y="129791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16AE232D-7C9B-22DA-AB46-03C10E3FACDA}"/>
              </a:ext>
            </a:extLst>
          </p:cNvPr>
          <p:cNvSpPr txBox="1"/>
          <p:nvPr/>
        </p:nvSpPr>
        <p:spPr>
          <a:xfrm>
            <a:off x="4320312" y="420383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27" name="Lige forbindelse 26">
            <a:extLst>
              <a:ext uri="{FF2B5EF4-FFF2-40B4-BE49-F238E27FC236}">
                <a16:creationId xmlns:a16="http://schemas.microsoft.com/office/drawing/2014/main" id="{B897E72D-6B17-53D3-BC88-47376DFEFB07}"/>
              </a:ext>
            </a:extLst>
          </p:cNvPr>
          <p:cNvCxnSpPr>
            <a:cxnSpLocks/>
          </p:cNvCxnSpPr>
          <p:nvPr/>
        </p:nvCxnSpPr>
        <p:spPr>
          <a:xfrm>
            <a:off x="1773365" y="454611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Lige forbindelse 29">
            <a:extLst>
              <a:ext uri="{FF2B5EF4-FFF2-40B4-BE49-F238E27FC236}">
                <a16:creationId xmlns:a16="http://schemas.microsoft.com/office/drawing/2014/main" id="{994B2E65-FD95-9519-E9F8-5A0AA09AD664}"/>
              </a:ext>
            </a:extLst>
          </p:cNvPr>
          <p:cNvCxnSpPr>
            <a:cxnSpLocks/>
          </p:cNvCxnSpPr>
          <p:nvPr/>
        </p:nvCxnSpPr>
        <p:spPr>
          <a:xfrm>
            <a:off x="904773" y="395737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kstfelt 35">
            <a:extLst>
              <a:ext uri="{FF2B5EF4-FFF2-40B4-BE49-F238E27FC236}">
                <a16:creationId xmlns:a16="http://schemas.microsoft.com/office/drawing/2014/main" id="{84753B33-6C90-D06E-F57A-F2B6A24F1BC7}"/>
              </a:ext>
            </a:extLst>
          </p:cNvPr>
          <p:cNvSpPr txBox="1"/>
          <p:nvPr/>
        </p:nvSpPr>
        <p:spPr>
          <a:xfrm>
            <a:off x="1591613" y="483411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37" name="Tekstfelt 36">
            <a:extLst>
              <a:ext uri="{FF2B5EF4-FFF2-40B4-BE49-F238E27FC236}">
                <a16:creationId xmlns:a16="http://schemas.microsoft.com/office/drawing/2014/main" id="{B203670F-7478-93AA-C611-EDDD21B5E34F}"/>
              </a:ext>
            </a:extLst>
          </p:cNvPr>
          <p:cNvSpPr txBox="1"/>
          <p:nvPr/>
        </p:nvSpPr>
        <p:spPr>
          <a:xfrm>
            <a:off x="572826" y="371884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E8AFC9D2-67D0-99FD-A5BC-66303BF4C1E0}"/>
              </a:ext>
            </a:extLst>
          </p:cNvPr>
          <p:cNvCxnSpPr>
            <a:cxnSpLocks/>
          </p:cNvCxnSpPr>
          <p:nvPr/>
        </p:nvCxnSpPr>
        <p:spPr>
          <a:xfrm flipV="1">
            <a:off x="6805072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4A89930D-31F0-5E78-4754-D465C94BBF57}"/>
              </a:ext>
            </a:extLst>
          </p:cNvPr>
          <p:cNvCxnSpPr>
            <a:cxnSpLocks/>
            <a:endCxn id="43" idx="2"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7CC09D59-4BBB-A1EB-9274-9663F5F8813F}"/>
              </a:ext>
            </a:extLst>
          </p:cNvPr>
          <p:cNvSpPr txBox="1"/>
          <p:nvPr/>
        </p:nvSpPr>
        <p:spPr>
          <a:xfrm>
            <a:off x="6252567" y="1295326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8BA36761-27D6-C1F4-9EC0-78789BF41292}"/>
              </a:ext>
            </a:extLst>
          </p:cNvPr>
          <p:cNvSpPr txBox="1"/>
          <p:nvPr/>
        </p:nvSpPr>
        <p:spPr>
          <a:xfrm>
            <a:off x="10073198" y="4201251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45" name="Lige forbindelse 44">
            <a:extLst>
              <a:ext uri="{FF2B5EF4-FFF2-40B4-BE49-F238E27FC236}">
                <a16:creationId xmlns:a16="http://schemas.microsoft.com/office/drawing/2014/main" id="{D02A2A3A-A882-C5F1-6878-7C12BC0AA393}"/>
              </a:ext>
            </a:extLst>
          </p:cNvPr>
          <p:cNvCxnSpPr>
            <a:cxnSpLocks/>
          </p:cNvCxnSpPr>
          <p:nvPr/>
        </p:nvCxnSpPr>
        <p:spPr>
          <a:xfrm>
            <a:off x="7517784" y="4543532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Lige forbindelse 45">
            <a:extLst>
              <a:ext uri="{FF2B5EF4-FFF2-40B4-BE49-F238E27FC236}">
                <a16:creationId xmlns:a16="http://schemas.microsoft.com/office/drawing/2014/main" id="{B066C257-43FE-3DFF-97DB-C66F3169CCA2}"/>
              </a:ext>
            </a:extLst>
          </p:cNvPr>
          <p:cNvCxnSpPr>
            <a:cxnSpLocks/>
          </p:cNvCxnSpPr>
          <p:nvPr/>
        </p:nvCxnSpPr>
        <p:spPr>
          <a:xfrm>
            <a:off x="6657659" y="3954787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Tekstfelt 47">
            <a:extLst>
              <a:ext uri="{FF2B5EF4-FFF2-40B4-BE49-F238E27FC236}">
                <a16:creationId xmlns:a16="http://schemas.microsoft.com/office/drawing/2014/main" id="{E76B3321-F847-647C-9222-13DB930355CB}"/>
              </a:ext>
            </a:extLst>
          </p:cNvPr>
          <p:cNvSpPr txBox="1"/>
          <p:nvPr/>
        </p:nvSpPr>
        <p:spPr>
          <a:xfrm>
            <a:off x="7344499" y="4831532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49" name="Tekstfelt 48">
            <a:extLst>
              <a:ext uri="{FF2B5EF4-FFF2-40B4-BE49-F238E27FC236}">
                <a16:creationId xmlns:a16="http://schemas.microsoft.com/office/drawing/2014/main" id="{524C735B-E006-7E6F-F341-28BD6957F94B}"/>
              </a:ext>
            </a:extLst>
          </p:cNvPr>
          <p:cNvSpPr txBox="1"/>
          <p:nvPr/>
        </p:nvSpPr>
        <p:spPr>
          <a:xfrm>
            <a:off x="6325712" y="3716260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78AE9AE1-D456-896E-8A7B-DE3BCBF99A7A}"/>
              </a:ext>
            </a:extLst>
          </p:cNvPr>
          <p:cNvCxnSpPr>
            <a:cxnSpLocks/>
          </p:cNvCxnSpPr>
          <p:nvPr/>
        </p:nvCxnSpPr>
        <p:spPr>
          <a:xfrm flipV="1">
            <a:off x="1034103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29BF63FD-A203-0186-32D5-F4EB263DAA87}"/>
              </a:ext>
            </a:extLst>
          </p:cNvPr>
          <p:cNvCxnSpPr>
            <a:cxnSpLocks/>
            <a:endCxn id="57" idx="2"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C9B947B1-EACE-97CD-E8D8-0F81A26B4170}"/>
              </a:ext>
            </a:extLst>
          </p:cNvPr>
          <p:cNvSpPr txBox="1"/>
          <p:nvPr/>
        </p:nvSpPr>
        <p:spPr>
          <a:xfrm>
            <a:off x="481598" y="634777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57" name="Tekstfelt 56">
            <a:extLst>
              <a:ext uri="{FF2B5EF4-FFF2-40B4-BE49-F238E27FC236}">
                <a16:creationId xmlns:a16="http://schemas.microsoft.com/office/drawing/2014/main" id="{97B51013-5057-645B-FB44-CF3D2D361A07}"/>
              </a:ext>
            </a:extLst>
          </p:cNvPr>
          <p:cNvSpPr txBox="1"/>
          <p:nvPr/>
        </p:nvSpPr>
        <p:spPr>
          <a:xfrm>
            <a:off x="4302229" y="925369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58" name="Lige forbindelse 57">
            <a:extLst>
              <a:ext uri="{FF2B5EF4-FFF2-40B4-BE49-F238E27FC236}">
                <a16:creationId xmlns:a16="http://schemas.microsoft.com/office/drawing/2014/main" id="{6920AF13-02CD-44F2-5C27-9488320FBEC7}"/>
              </a:ext>
            </a:extLst>
          </p:cNvPr>
          <p:cNvCxnSpPr>
            <a:cxnSpLocks/>
          </p:cNvCxnSpPr>
          <p:nvPr/>
        </p:nvCxnSpPr>
        <p:spPr>
          <a:xfrm>
            <a:off x="1772216" y="959597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Lige forbindelse 58">
            <a:extLst>
              <a:ext uri="{FF2B5EF4-FFF2-40B4-BE49-F238E27FC236}">
                <a16:creationId xmlns:a16="http://schemas.microsoft.com/office/drawing/2014/main" id="{6C9B43B9-2DA7-870F-D05E-46F9420C3359}"/>
              </a:ext>
            </a:extLst>
          </p:cNvPr>
          <p:cNvCxnSpPr>
            <a:cxnSpLocks/>
          </p:cNvCxnSpPr>
          <p:nvPr/>
        </p:nvCxnSpPr>
        <p:spPr>
          <a:xfrm>
            <a:off x="886690" y="900723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0" name="Tekstfelt 59">
            <a:extLst>
              <a:ext uri="{FF2B5EF4-FFF2-40B4-BE49-F238E27FC236}">
                <a16:creationId xmlns:a16="http://schemas.microsoft.com/office/drawing/2014/main" id="{41264293-754D-E5E9-9B03-B9500ADA97D9}"/>
              </a:ext>
            </a:extLst>
          </p:cNvPr>
          <p:cNvSpPr txBox="1"/>
          <p:nvPr/>
        </p:nvSpPr>
        <p:spPr>
          <a:xfrm>
            <a:off x="1598931" y="988397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61" name="Tekstfelt 60">
            <a:extLst>
              <a:ext uri="{FF2B5EF4-FFF2-40B4-BE49-F238E27FC236}">
                <a16:creationId xmlns:a16="http://schemas.microsoft.com/office/drawing/2014/main" id="{ABB12613-27D2-4CD9-D5D3-C0EB6675E90E}"/>
              </a:ext>
            </a:extLst>
          </p:cNvPr>
          <p:cNvSpPr txBox="1"/>
          <p:nvPr/>
        </p:nvSpPr>
        <p:spPr>
          <a:xfrm>
            <a:off x="554743" y="876870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1829DC5A-C110-2286-97AE-395074CB00CC}"/>
              </a:ext>
            </a:extLst>
          </p:cNvPr>
          <p:cNvCxnSpPr>
            <a:cxnSpLocks/>
          </p:cNvCxnSpPr>
          <p:nvPr/>
        </p:nvCxnSpPr>
        <p:spPr>
          <a:xfrm flipV="1">
            <a:off x="6817297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74E6B5C6-5C51-ED4A-83CD-B6739A11295D}"/>
              </a:ext>
            </a:extLst>
          </p:cNvPr>
          <p:cNvCxnSpPr>
            <a:cxnSpLocks/>
            <a:endCxn id="68" idx="2"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F79A3387-008C-9674-8F94-A605DAECB1C1}"/>
              </a:ext>
            </a:extLst>
          </p:cNvPr>
          <p:cNvSpPr txBox="1"/>
          <p:nvPr/>
        </p:nvSpPr>
        <p:spPr>
          <a:xfrm>
            <a:off x="6264792" y="6336541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68" name="Tekstfelt 67">
            <a:extLst>
              <a:ext uri="{FF2B5EF4-FFF2-40B4-BE49-F238E27FC236}">
                <a16:creationId xmlns:a16="http://schemas.microsoft.com/office/drawing/2014/main" id="{DF40DEA4-962D-3ECF-E15B-A4CEFEEADDB1}"/>
              </a:ext>
            </a:extLst>
          </p:cNvPr>
          <p:cNvSpPr txBox="1"/>
          <p:nvPr/>
        </p:nvSpPr>
        <p:spPr>
          <a:xfrm>
            <a:off x="10085423" y="9242466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69" name="Lige forbindelse 68">
            <a:extLst>
              <a:ext uri="{FF2B5EF4-FFF2-40B4-BE49-F238E27FC236}">
                <a16:creationId xmlns:a16="http://schemas.microsoft.com/office/drawing/2014/main" id="{E66611DA-C1DE-EDC5-8D87-BE9109EA9EB4}"/>
              </a:ext>
            </a:extLst>
          </p:cNvPr>
          <p:cNvCxnSpPr>
            <a:cxnSpLocks/>
          </p:cNvCxnSpPr>
          <p:nvPr/>
        </p:nvCxnSpPr>
        <p:spPr>
          <a:xfrm>
            <a:off x="7513075" y="9584747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Lige forbindelse 69">
            <a:extLst>
              <a:ext uri="{FF2B5EF4-FFF2-40B4-BE49-F238E27FC236}">
                <a16:creationId xmlns:a16="http://schemas.microsoft.com/office/drawing/2014/main" id="{BADE942B-6D87-6119-4A8A-562372110EAC}"/>
              </a:ext>
            </a:extLst>
          </p:cNvPr>
          <p:cNvCxnSpPr>
            <a:cxnSpLocks/>
          </p:cNvCxnSpPr>
          <p:nvPr/>
        </p:nvCxnSpPr>
        <p:spPr>
          <a:xfrm>
            <a:off x="6669884" y="8996002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1" name="Tekstfelt 70">
            <a:extLst>
              <a:ext uri="{FF2B5EF4-FFF2-40B4-BE49-F238E27FC236}">
                <a16:creationId xmlns:a16="http://schemas.microsoft.com/office/drawing/2014/main" id="{35C0D275-B8A3-9BCD-F2FC-762CEB050D22}"/>
              </a:ext>
            </a:extLst>
          </p:cNvPr>
          <p:cNvSpPr txBox="1"/>
          <p:nvPr/>
        </p:nvSpPr>
        <p:spPr>
          <a:xfrm>
            <a:off x="7348257" y="9872747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72" name="Tekstfelt 71">
            <a:extLst>
              <a:ext uri="{FF2B5EF4-FFF2-40B4-BE49-F238E27FC236}">
                <a16:creationId xmlns:a16="http://schemas.microsoft.com/office/drawing/2014/main" id="{3C311729-42E9-3015-5705-090976C7214C}"/>
              </a:ext>
            </a:extLst>
          </p:cNvPr>
          <p:cNvSpPr txBox="1"/>
          <p:nvPr/>
        </p:nvSpPr>
        <p:spPr>
          <a:xfrm>
            <a:off x="6337937" y="8757475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371C739C-1A83-F0FA-B66F-9A7B9C6EB9FF}"/>
              </a:ext>
            </a:extLst>
          </p:cNvPr>
          <p:cNvCxnSpPr>
            <a:cxnSpLocks/>
          </p:cNvCxnSpPr>
          <p:nvPr/>
        </p:nvCxnSpPr>
        <p:spPr>
          <a:xfrm flipH="1" flipV="1">
            <a:off x="1050825" y="2474470"/>
            <a:ext cx="721391" cy="148031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C7F7F159-A0B4-C3A8-9816-3C39F0168B3C}"/>
              </a:ext>
            </a:extLst>
          </p:cNvPr>
          <p:cNvCxnSpPr>
            <a:cxnSpLocks/>
          </p:cNvCxnSpPr>
          <p:nvPr/>
        </p:nvCxnSpPr>
        <p:spPr>
          <a:xfrm flipV="1">
            <a:off x="3208225" y="2538548"/>
            <a:ext cx="1440777" cy="141623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3D4DED4E-636C-8240-92F0-824B11E367A4}"/>
              </a:ext>
            </a:extLst>
          </p:cNvPr>
          <p:cNvCxnSpPr>
            <a:cxnSpLocks/>
          </p:cNvCxnSpPr>
          <p:nvPr/>
        </p:nvCxnSpPr>
        <p:spPr>
          <a:xfrm>
            <a:off x="1748046" y="3958490"/>
            <a:ext cx="1481565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82E27131-6155-F0C9-0B2D-9804E46D81CF}"/>
              </a:ext>
            </a:extLst>
          </p:cNvPr>
          <p:cNvCxnSpPr>
            <a:cxnSpLocks/>
          </p:cNvCxnSpPr>
          <p:nvPr/>
        </p:nvCxnSpPr>
        <p:spPr>
          <a:xfrm>
            <a:off x="6799318" y="4679150"/>
            <a:ext cx="3589281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618194C1-1767-E687-A8AF-BD36BA953E82}"/>
              </a:ext>
            </a:extLst>
          </p:cNvPr>
          <p:cNvCxnSpPr>
            <a:cxnSpLocks/>
          </p:cNvCxnSpPr>
          <p:nvPr/>
        </p:nvCxnSpPr>
        <p:spPr>
          <a:xfrm>
            <a:off x="6812837" y="7575052"/>
            <a:ext cx="3601163" cy="609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6596A412-32CD-2FAA-F878-795C7C01CE3A}"/>
              </a:ext>
            </a:extLst>
          </p:cNvPr>
          <p:cNvCxnSpPr>
            <a:cxnSpLocks/>
          </p:cNvCxnSpPr>
          <p:nvPr/>
        </p:nvCxnSpPr>
        <p:spPr>
          <a:xfrm>
            <a:off x="1051609" y="7551459"/>
            <a:ext cx="720607" cy="72497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ED7831AE-2AF1-C3F5-B9FE-005B49DA20EB}"/>
              </a:ext>
            </a:extLst>
          </p:cNvPr>
          <p:cNvCxnSpPr>
            <a:cxnSpLocks/>
          </p:cNvCxnSpPr>
          <p:nvPr/>
        </p:nvCxnSpPr>
        <p:spPr>
          <a:xfrm>
            <a:off x="1748046" y="8258843"/>
            <a:ext cx="1440587" cy="73680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BDBDEB37-AB2F-3CD7-6BCB-B6EC7C39D7E2}"/>
              </a:ext>
            </a:extLst>
          </p:cNvPr>
          <p:cNvCxnSpPr>
            <a:cxnSpLocks/>
          </p:cNvCxnSpPr>
          <p:nvPr/>
        </p:nvCxnSpPr>
        <p:spPr>
          <a:xfrm flipH="1">
            <a:off x="3188633" y="9007231"/>
            <a:ext cx="1460369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2622611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80EB33D-4523-3652-4A67-FCD993F1433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Tabel 14">
            <a:extLst>
              <a:ext uri="{FF2B5EF4-FFF2-40B4-BE49-F238E27FC236}">
                <a16:creationId xmlns:a16="http://schemas.microsoft.com/office/drawing/2014/main" id="{18759DD1-6E5F-F5F9-B24E-6B0E432F326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FD84495E-B503-4F30-CB47-2C53CB8CC34B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6AAF64EA-21A6-10B8-3888-3AB47CEAFAAF}"/>
              </a:ext>
            </a:extLst>
          </p:cNvPr>
          <p:cNvCxnSpPr>
            <a:cxnSpLocks/>
            <a:endCxn id="23" idx="2"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549397EF-A9C2-E280-EC19-5A6D7BF54DF3}"/>
              </a:ext>
            </a:extLst>
          </p:cNvPr>
          <p:cNvSpPr txBox="1"/>
          <p:nvPr/>
        </p:nvSpPr>
        <p:spPr>
          <a:xfrm>
            <a:off x="499681" y="129791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D64953C3-A8C2-51B6-B363-E12923C160E3}"/>
              </a:ext>
            </a:extLst>
          </p:cNvPr>
          <p:cNvSpPr txBox="1"/>
          <p:nvPr/>
        </p:nvSpPr>
        <p:spPr>
          <a:xfrm>
            <a:off x="4320312" y="420383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27" name="Lige forbindelse 26">
            <a:extLst>
              <a:ext uri="{FF2B5EF4-FFF2-40B4-BE49-F238E27FC236}">
                <a16:creationId xmlns:a16="http://schemas.microsoft.com/office/drawing/2014/main" id="{6F60124C-47B9-C47A-510E-317F0D97FE98}"/>
              </a:ext>
            </a:extLst>
          </p:cNvPr>
          <p:cNvCxnSpPr>
            <a:cxnSpLocks/>
          </p:cNvCxnSpPr>
          <p:nvPr/>
        </p:nvCxnSpPr>
        <p:spPr>
          <a:xfrm>
            <a:off x="1773365" y="454611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Lige forbindelse 29">
            <a:extLst>
              <a:ext uri="{FF2B5EF4-FFF2-40B4-BE49-F238E27FC236}">
                <a16:creationId xmlns:a16="http://schemas.microsoft.com/office/drawing/2014/main" id="{68755AB9-D2EE-1E7F-E73F-5795E910ECD5}"/>
              </a:ext>
            </a:extLst>
          </p:cNvPr>
          <p:cNvCxnSpPr>
            <a:cxnSpLocks/>
          </p:cNvCxnSpPr>
          <p:nvPr/>
        </p:nvCxnSpPr>
        <p:spPr>
          <a:xfrm>
            <a:off x="904773" y="395737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6" name="Tekstfelt 35">
            <a:extLst>
              <a:ext uri="{FF2B5EF4-FFF2-40B4-BE49-F238E27FC236}">
                <a16:creationId xmlns:a16="http://schemas.microsoft.com/office/drawing/2014/main" id="{E7252051-663A-19FD-7D32-B06A26E612CE}"/>
              </a:ext>
            </a:extLst>
          </p:cNvPr>
          <p:cNvSpPr txBox="1"/>
          <p:nvPr/>
        </p:nvSpPr>
        <p:spPr>
          <a:xfrm>
            <a:off x="1591613" y="483411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37" name="Tekstfelt 36">
            <a:extLst>
              <a:ext uri="{FF2B5EF4-FFF2-40B4-BE49-F238E27FC236}">
                <a16:creationId xmlns:a16="http://schemas.microsoft.com/office/drawing/2014/main" id="{B3BD2958-63A9-219C-0D95-78F623C8A5A9}"/>
              </a:ext>
            </a:extLst>
          </p:cNvPr>
          <p:cNvSpPr txBox="1"/>
          <p:nvPr/>
        </p:nvSpPr>
        <p:spPr>
          <a:xfrm>
            <a:off x="572826" y="371884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C7414285-9A10-3FB6-B7EB-FDDC7B7AB9D4}"/>
              </a:ext>
            </a:extLst>
          </p:cNvPr>
          <p:cNvCxnSpPr>
            <a:cxnSpLocks/>
          </p:cNvCxnSpPr>
          <p:nvPr/>
        </p:nvCxnSpPr>
        <p:spPr>
          <a:xfrm flipV="1">
            <a:off x="6805072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D3986771-2C54-BCF5-F460-1293BCCA9C0B}"/>
              </a:ext>
            </a:extLst>
          </p:cNvPr>
          <p:cNvCxnSpPr>
            <a:cxnSpLocks/>
            <a:endCxn id="43" idx="2"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67EA3A3B-5AC8-597A-E2A7-DE504BAAC9A1}"/>
              </a:ext>
            </a:extLst>
          </p:cNvPr>
          <p:cNvSpPr txBox="1"/>
          <p:nvPr/>
        </p:nvSpPr>
        <p:spPr>
          <a:xfrm>
            <a:off x="6252567" y="1295326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CDDE4D4F-3D7A-5495-5025-16D0D5E9BD0E}"/>
              </a:ext>
            </a:extLst>
          </p:cNvPr>
          <p:cNvSpPr txBox="1"/>
          <p:nvPr/>
        </p:nvSpPr>
        <p:spPr>
          <a:xfrm>
            <a:off x="10073198" y="4201251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45" name="Lige forbindelse 44">
            <a:extLst>
              <a:ext uri="{FF2B5EF4-FFF2-40B4-BE49-F238E27FC236}">
                <a16:creationId xmlns:a16="http://schemas.microsoft.com/office/drawing/2014/main" id="{E4A5EDA3-F3C6-BD60-CACF-CEAEBC7FBD2A}"/>
              </a:ext>
            </a:extLst>
          </p:cNvPr>
          <p:cNvCxnSpPr>
            <a:cxnSpLocks/>
          </p:cNvCxnSpPr>
          <p:nvPr/>
        </p:nvCxnSpPr>
        <p:spPr>
          <a:xfrm>
            <a:off x="7526251" y="4543532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Lige forbindelse 45">
            <a:extLst>
              <a:ext uri="{FF2B5EF4-FFF2-40B4-BE49-F238E27FC236}">
                <a16:creationId xmlns:a16="http://schemas.microsoft.com/office/drawing/2014/main" id="{855F0599-D950-46D5-FFCF-0C3FD4315931}"/>
              </a:ext>
            </a:extLst>
          </p:cNvPr>
          <p:cNvCxnSpPr>
            <a:cxnSpLocks/>
          </p:cNvCxnSpPr>
          <p:nvPr/>
        </p:nvCxnSpPr>
        <p:spPr>
          <a:xfrm>
            <a:off x="6657659" y="3954787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Tekstfelt 47">
            <a:extLst>
              <a:ext uri="{FF2B5EF4-FFF2-40B4-BE49-F238E27FC236}">
                <a16:creationId xmlns:a16="http://schemas.microsoft.com/office/drawing/2014/main" id="{2C1BE1BB-9FB5-8AB9-7510-1784A738BD4C}"/>
              </a:ext>
            </a:extLst>
          </p:cNvPr>
          <p:cNvSpPr txBox="1"/>
          <p:nvPr/>
        </p:nvSpPr>
        <p:spPr>
          <a:xfrm>
            <a:off x="7369900" y="4831532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49" name="Tekstfelt 48">
            <a:extLst>
              <a:ext uri="{FF2B5EF4-FFF2-40B4-BE49-F238E27FC236}">
                <a16:creationId xmlns:a16="http://schemas.microsoft.com/office/drawing/2014/main" id="{92A5F5C4-9EE2-E3C4-1630-CA4E6A15741C}"/>
              </a:ext>
            </a:extLst>
          </p:cNvPr>
          <p:cNvSpPr txBox="1"/>
          <p:nvPr/>
        </p:nvSpPr>
        <p:spPr>
          <a:xfrm>
            <a:off x="6325712" y="3716260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D46BAE61-8187-6B4D-19CD-432BBBA24572}"/>
              </a:ext>
            </a:extLst>
          </p:cNvPr>
          <p:cNvCxnSpPr>
            <a:cxnSpLocks/>
          </p:cNvCxnSpPr>
          <p:nvPr/>
        </p:nvCxnSpPr>
        <p:spPr>
          <a:xfrm flipV="1">
            <a:off x="1034103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1832CAAC-7DEE-9031-570B-21ED1DA329CB}"/>
              </a:ext>
            </a:extLst>
          </p:cNvPr>
          <p:cNvCxnSpPr>
            <a:cxnSpLocks/>
            <a:endCxn id="57" idx="2"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C67689E6-3321-3D93-9BE5-6FED9309E418}"/>
              </a:ext>
            </a:extLst>
          </p:cNvPr>
          <p:cNvSpPr txBox="1"/>
          <p:nvPr/>
        </p:nvSpPr>
        <p:spPr>
          <a:xfrm>
            <a:off x="481598" y="6347770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57" name="Tekstfelt 56">
            <a:extLst>
              <a:ext uri="{FF2B5EF4-FFF2-40B4-BE49-F238E27FC236}">
                <a16:creationId xmlns:a16="http://schemas.microsoft.com/office/drawing/2014/main" id="{B82E5555-1A24-6851-D2EB-6B6CC3998B4B}"/>
              </a:ext>
            </a:extLst>
          </p:cNvPr>
          <p:cNvSpPr txBox="1"/>
          <p:nvPr/>
        </p:nvSpPr>
        <p:spPr>
          <a:xfrm>
            <a:off x="4302229" y="9253695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58" name="Lige forbindelse 57">
            <a:extLst>
              <a:ext uri="{FF2B5EF4-FFF2-40B4-BE49-F238E27FC236}">
                <a16:creationId xmlns:a16="http://schemas.microsoft.com/office/drawing/2014/main" id="{B2FECD38-EA84-6922-1251-DA5A404DA7FA}"/>
              </a:ext>
            </a:extLst>
          </p:cNvPr>
          <p:cNvCxnSpPr>
            <a:cxnSpLocks/>
          </p:cNvCxnSpPr>
          <p:nvPr/>
        </p:nvCxnSpPr>
        <p:spPr>
          <a:xfrm>
            <a:off x="1772216" y="9595976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Lige forbindelse 58">
            <a:extLst>
              <a:ext uri="{FF2B5EF4-FFF2-40B4-BE49-F238E27FC236}">
                <a16:creationId xmlns:a16="http://schemas.microsoft.com/office/drawing/2014/main" id="{D69D890F-F8A5-0384-479C-74ECEA160251}"/>
              </a:ext>
            </a:extLst>
          </p:cNvPr>
          <p:cNvCxnSpPr>
            <a:cxnSpLocks/>
          </p:cNvCxnSpPr>
          <p:nvPr/>
        </p:nvCxnSpPr>
        <p:spPr>
          <a:xfrm>
            <a:off x="886690" y="9007231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0" name="Tekstfelt 59">
            <a:extLst>
              <a:ext uri="{FF2B5EF4-FFF2-40B4-BE49-F238E27FC236}">
                <a16:creationId xmlns:a16="http://schemas.microsoft.com/office/drawing/2014/main" id="{05107E86-DE89-CCD3-9CA7-AF372A788FAA}"/>
              </a:ext>
            </a:extLst>
          </p:cNvPr>
          <p:cNvSpPr txBox="1"/>
          <p:nvPr/>
        </p:nvSpPr>
        <p:spPr>
          <a:xfrm>
            <a:off x="1598931" y="9883976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61" name="Tekstfelt 60">
            <a:extLst>
              <a:ext uri="{FF2B5EF4-FFF2-40B4-BE49-F238E27FC236}">
                <a16:creationId xmlns:a16="http://schemas.microsoft.com/office/drawing/2014/main" id="{C505266E-224F-505F-D084-7CA0D6ECDD76}"/>
              </a:ext>
            </a:extLst>
          </p:cNvPr>
          <p:cNvSpPr txBox="1"/>
          <p:nvPr/>
        </p:nvSpPr>
        <p:spPr>
          <a:xfrm>
            <a:off x="554743" y="8768704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B57801FA-A641-6590-273D-EBA2FFAD37FC}"/>
              </a:ext>
            </a:extLst>
          </p:cNvPr>
          <p:cNvCxnSpPr>
            <a:cxnSpLocks/>
          </p:cNvCxnSpPr>
          <p:nvPr/>
        </p:nvCxnSpPr>
        <p:spPr>
          <a:xfrm flipV="1">
            <a:off x="6817297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EC0908C0-1F81-9578-38CB-3FC623BE29D8}"/>
              </a:ext>
            </a:extLst>
          </p:cNvPr>
          <p:cNvCxnSpPr>
            <a:cxnSpLocks/>
            <a:endCxn id="68" idx="2"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3F6E6C8C-0865-C350-BAE9-3639B0E3100A}"/>
              </a:ext>
            </a:extLst>
          </p:cNvPr>
          <p:cNvSpPr txBox="1"/>
          <p:nvPr/>
        </p:nvSpPr>
        <p:spPr>
          <a:xfrm>
            <a:off x="6264792" y="6336541"/>
            <a:ext cx="118654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 / m</a:t>
            </a:r>
          </a:p>
        </p:txBody>
      </p:sp>
      <p:sp>
        <p:nvSpPr>
          <p:cNvPr id="68" name="Tekstfelt 67">
            <a:extLst>
              <a:ext uri="{FF2B5EF4-FFF2-40B4-BE49-F238E27FC236}">
                <a16:creationId xmlns:a16="http://schemas.microsoft.com/office/drawing/2014/main" id="{E0A7D976-6717-FA40-6D0D-015A4B3985F3}"/>
              </a:ext>
            </a:extLst>
          </p:cNvPr>
          <p:cNvSpPr txBox="1"/>
          <p:nvPr/>
        </p:nvSpPr>
        <p:spPr>
          <a:xfrm>
            <a:off x="10085423" y="9242466"/>
            <a:ext cx="1021433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 </a:t>
            </a:r>
            <a:r>
              <a:rPr lang="da-DK" sz="2500" b="1" dirty="0"/>
              <a:t>/ </a:t>
            </a:r>
            <a:r>
              <a:rPr lang="da-DK" sz="2500" b="1" dirty="0" err="1"/>
              <a:t>sek</a:t>
            </a:r>
            <a:endParaRPr lang="da-DK" sz="2500" b="1" dirty="0"/>
          </a:p>
        </p:txBody>
      </p:sp>
      <p:cxnSp>
        <p:nvCxnSpPr>
          <p:cNvPr id="69" name="Lige forbindelse 68">
            <a:extLst>
              <a:ext uri="{FF2B5EF4-FFF2-40B4-BE49-F238E27FC236}">
                <a16:creationId xmlns:a16="http://schemas.microsoft.com/office/drawing/2014/main" id="{D84B6B0E-90D2-5BB7-4F52-9D80F7104453}"/>
              </a:ext>
            </a:extLst>
          </p:cNvPr>
          <p:cNvCxnSpPr>
            <a:cxnSpLocks/>
          </p:cNvCxnSpPr>
          <p:nvPr/>
        </p:nvCxnSpPr>
        <p:spPr>
          <a:xfrm>
            <a:off x="7530009" y="9584747"/>
            <a:ext cx="0" cy="28800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0" name="Lige forbindelse 69">
            <a:extLst>
              <a:ext uri="{FF2B5EF4-FFF2-40B4-BE49-F238E27FC236}">
                <a16:creationId xmlns:a16="http://schemas.microsoft.com/office/drawing/2014/main" id="{CB2F79BF-5C99-6F45-9590-A8A1FB8D33AE}"/>
              </a:ext>
            </a:extLst>
          </p:cNvPr>
          <p:cNvCxnSpPr>
            <a:cxnSpLocks/>
          </p:cNvCxnSpPr>
          <p:nvPr/>
        </p:nvCxnSpPr>
        <p:spPr>
          <a:xfrm>
            <a:off x="6669884" y="8996002"/>
            <a:ext cx="288000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1" name="Tekstfelt 70">
            <a:extLst>
              <a:ext uri="{FF2B5EF4-FFF2-40B4-BE49-F238E27FC236}">
                <a16:creationId xmlns:a16="http://schemas.microsoft.com/office/drawing/2014/main" id="{A377A0F8-94A7-E3D8-B962-92F95A87C864}"/>
              </a:ext>
            </a:extLst>
          </p:cNvPr>
          <p:cNvSpPr txBox="1"/>
          <p:nvPr/>
        </p:nvSpPr>
        <p:spPr>
          <a:xfrm>
            <a:off x="7356724" y="9872747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sp>
        <p:nvSpPr>
          <p:cNvPr id="72" name="Tekstfelt 71">
            <a:extLst>
              <a:ext uri="{FF2B5EF4-FFF2-40B4-BE49-F238E27FC236}">
                <a16:creationId xmlns:a16="http://schemas.microsoft.com/office/drawing/2014/main" id="{0CFC41A1-4D17-0FA2-53F5-FCBC4AFC1AF5}"/>
              </a:ext>
            </a:extLst>
          </p:cNvPr>
          <p:cNvSpPr txBox="1"/>
          <p:nvPr/>
        </p:nvSpPr>
        <p:spPr>
          <a:xfrm>
            <a:off x="6337937" y="8757475"/>
            <a:ext cx="346570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dirty="0"/>
              <a:t>1</a:t>
            </a:r>
          </a:p>
        </p:txBody>
      </p: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F6D1AC8E-2EF9-771F-EC2D-C75BDD1F50B6}"/>
              </a:ext>
            </a:extLst>
          </p:cNvPr>
          <p:cNvCxnSpPr>
            <a:cxnSpLocks/>
          </p:cNvCxnSpPr>
          <p:nvPr/>
        </p:nvCxnSpPr>
        <p:spPr>
          <a:xfrm flipH="1" flipV="1">
            <a:off x="1047726" y="2514684"/>
            <a:ext cx="1447322" cy="146534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5DA16D2D-E4A2-643B-C8DC-C78F7187765C}"/>
              </a:ext>
            </a:extLst>
          </p:cNvPr>
          <p:cNvCxnSpPr>
            <a:cxnSpLocks/>
          </p:cNvCxnSpPr>
          <p:nvPr/>
        </p:nvCxnSpPr>
        <p:spPr>
          <a:xfrm flipV="1">
            <a:off x="3912793" y="3247356"/>
            <a:ext cx="765887" cy="75148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B9DAD17E-3AC4-94AB-9D3A-E8070A846B5A}"/>
              </a:ext>
            </a:extLst>
          </p:cNvPr>
          <p:cNvCxnSpPr>
            <a:cxnSpLocks/>
          </p:cNvCxnSpPr>
          <p:nvPr/>
        </p:nvCxnSpPr>
        <p:spPr>
          <a:xfrm>
            <a:off x="2495048" y="3980028"/>
            <a:ext cx="1469792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BACD3BE8-E7CD-E24D-1E12-D5446802532C}"/>
              </a:ext>
            </a:extLst>
          </p:cNvPr>
          <p:cNvCxnSpPr>
            <a:cxnSpLocks/>
          </p:cNvCxnSpPr>
          <p:nvPr/>
        </p:nvCxnSpPr>
        <p:spPr>
          <a:xfrm>
            <a:off x="6800612" y="2499474"/>
            <a:ext cx="1403587" cy="7317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6F1EA638-9D58-C2DE-A1C5-0156901C633E}"/>
              </a:ext>
            </a:extLst>
          </p:cNvPr>
          <p:cNvCxnSpPr>
            <a:cxnSpLocks/>
          </p:cNvCxnSpPr>
          <p:nvPr/>
        </p:nvCxnSpPr>
        <p:spPr>
          <a:xfrm flipV="1">
            <a:off x="6791818" y="6843458"/>
            <a:ext cx="1437782" cy="144429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AE568733-F693-D700-1F64-FCFE47FF2D1F}"/>
              </a:ext>
            </a:extLst>
          </p:cNvPr>
          <p:cNvCxnSpPr>
            <a:cxnSpLocks/>
          </p:cNvCxnSpPr>
          <p:nvPr/>
        </p:nvCxnSpPr>
        <p:spPr>
          <a:xfrm flipV="1">
            <a:off x="1022129" y="9020904"/>
            <a:ext cx="2203242" cy="71543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168DEC24-0E13-8931-8F86-090665DDBDD2}"/>
              </a:ext>
            </a:extLst>
          </p:cNvPr>
          <p:cNvCxnSpPr>
            <a:cxnSpLocks/>
          </p:cNvCxnSpPr>
          <p:nvPr/>
        </p:nvCxnSpPr>
        <p:spPr>
          <a:xfrm flipV="1">
            <a:off x="3201609" y="8287663"/>
            <a:ext cx="711184" cy="73324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D1595F28-5EB0-D8C0-4008-0DFA22FBB571}"/>
              </a:ext>
            </a:extLst>
          </p:cNvPr>
          <p:cNvCxnSpPr>
            <a:cxnSpLocks/>
          </p:cNvCxnSpPr>
          <p:nvPr/>
        </p:nvCxnSpPr>
        <p:spPr>
          <a:xfrm flipH="1">
            <a:off x="3913129" y="6836434"/>
            <a:ext cx="765551" cy="147129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Lige forbindelse 11">
            <a:extLst>
              <a:ext uri="{FF2B5EF4-FFF2-40B4-BE49-F238E27FC236}">
                <a16:creationId xmlns:a16="http://schemas.microsoft.com/office/drawing/2014/main" id="{A43ED677-D76A-8AC4-3F5C-EE3DD90E50E2}"/>
              </a:ext>
            </a:extLst>
          </p:cNvPr>
          <p:cNvCxnSpPr>
            <a:cxnSpLocks/>
          </p:cNvCxnSpPr>
          <p:nvPr/>
        </p:nvCxnSpPr>
        <p:spPr>
          <a:xfrm>
            <a:off x="8204199" y="3235219"/>
            <a:ext cx="2185261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Lige forbindelse 12">
            <a:extLst>
              <a:ext uri="{FF2B5EF4-FFF2-40B4-BE49-F238E27FC236}">
                <a16:creationId xmlns:a16="http://schemas.microsoft.com/office/drawing/2014/main" id="{308DED92-126E-366D-E2C0-72CF6F6955CC}"/>
              </a:ext>
            </a:extLst>
          </p:cNvPr>
          <p:cNvCxnSpPr>
            <a:cxnSpLocks/>
          </p:cNvCxnSpPr>
          <p:nvPr/>
        </p:nvCxnSpPr>
        <p:spPr>
          <a:xfrm>
            <a:off x="8199731" y="6829093"/>
            <a:ext cx="2215130" cy="1122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666504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2013 – 2022 Tema">
  <a:themeElements>
    <a:clrScheme name="Office 2013 – 2022 Tem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2013 – 2022 Tema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2013 – 2022 T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118</TotalTime>
  <Words>484</Words>
  <Application>Microsoft Office PowerPoint</Application>
  <PresentationFormat>Brugerdefineret</PresentationFormat>
  <Paragraphs>176</Paragraphs>
  <Slides>11</Slides>
  <Notes>0</Notes>
  <HiddenSlides>0</HiddenSlides>
  <MMClips>0</MMClips>
  <ScaleCrop>false</ScaleCrop>
  <HeadingPairs>
    <vt:vector size="6" baseType="variant">
      <vt:variant>
        <vt:lpstr>Benyttede skrifttyper</vt:lpstr>
      </vt:variant>
      <vt:variant>
        <vt:i4>3</vt:i4>
      </vt:variant>
      <vt:variant>
        <vt:lpstr>Tema</vt:lpstr>
      </vt:variant>
      <vt:variant>
        <vt:i4>1</vt:i4>
      </vt:variant>
      <vt:variant>
        <vt:lpstr>Slidetitler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Office 2013 – 2022 Tema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PowerPoint-præsentation</dc:title>
  <dc:creator>Birgitte Fuglsang Kjølby (BK | AKAT)</dc:creator>
  <cp:lastModifiedBy>Birgitte Fuglsang Kjølby (BK | AKAT)</cp:lastModifiedBy>
  <cp:revision>9</cp:revision>
  <cp:lastPrinted>2025-02-07T08:41:42Z</cp:lastPrinted>
  <dcterms:created xsi:type="dcterms:W3CDTF">2021-10-15T10:37:21Z</dcterms:created>
  <dcterms:modified xsi:type="dcterms:W3CDTF">2025-02-07T08:56:31Z</dcterms:modified>
</cp:coreProperties>
</file>

<file path=docProps/thumbnail.jpeg>
</file>